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04991-660C-4C86-B026-F105ED3ACE9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KZ"/>
        </a:p>
      </dgm:t>
    </dgm:pt>
    <dgm:pt modelId="{27E10574-67E5-41E1-A567-AEFE31E1C0E8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kk-KZ" dirty="0">
              <a:solidFill>
                <a:schemeClr val="tx1"/>
              </a:solidFill>
            </a:rPr>
            <a:t>ұжымда бірлесіп жұмыс істеу;</a:t>
          </a:r>
          <a:endParaRPr lang="ru-KZ" dirty="0">
            <a:solidFill>
              <a:schemeClr val="tx1"/>
            </a:solidFill>
          </a:endParaRPr>
        </a:p>
      </dgm:t>
    </dgm:pt>
    <dgm:pt modelId="{4DAA88C8-FBAD-4287-82C5-129D019C7E28}" type="parTrans" cxnId="{5BE7C8ED-A046-49C7-8D9D-649B4A5C6BDC}">
      <dgm:prSet/>
      <dgm:spPr/>
      <dgm:t>
        <a:bodyPr/>
        <a:lstStyle/>
        <a:p>
          <a:endParaRPr lang="ru-KZ">
            <a:solidFill>
              <a:schemeClr val="tx1"/>
            </a:solidFill>
          </a:endParaRPr>
        </a:p>
      </dgm:t>
    </dgm:pt>
    <dgm:pt modelId="{BD9AD77B-CE3F-40A3-87DB-649B2A18A463}" type="sibTrans" cxnId="{5BE7C8ED-A046-49C7-8D9D-649B4A5C6BDC}">
      <dgm:prSet/>
      <dgm:spPr/>
      <dgm:t>
        <a:bodyPr/>
        <a:lstStyle/>
        <a:p>
          <a:endParaRPr lang="ru-KZ">
            <a:solidFill>
              <a:schemeClr val="tx1"/>
            </a:solidFill>
          </a:endParaRPr>
        </a:p>
      </dgm:t>
    </dgm:pt>
    <dgm:pt modelId="{CF5D85CD-1BCB-4B88-8A3A-DC9DF9960D03}">
      <dgm:prSet phldrT="[Текст]"/>
      <dgm:spPr/>
      <dgm:t>
        <a:bodyPr/>
        <a:lstStyle/>
        <a:p>
          <a:r>
            <a:rPr lang="kk-KZ" dirty="0">
              <a:solidFill>
                <a:schemeClr val="tx1"/>
              </a:solidFill>
            </a:rPr>
            <a:t>біртұтас команда моделін қалыптастыру;</a:t>
          </a:r>
          <a:endParaRPr lang="ru-KZ" dirty="0">
            <a:solidFill>
              <a:schemeClr val="tx1"/>
            </a:solidFill>
          </a:endParaRPr>
        </a:p>
      </dgm:t>
    </dgm:pt>
    <dgm:pt modelId="{5F461E07-806E-47BF-937A-295160C7E5EE}" type="parTrans" cxnId="{689BADF9-0875-4755-A773-A83C1CA042B8}">
      <dgm:prSet/>
      <dgm:spPr/>
      <dgm:t>
        <a:bodyPr/>
        <a:lstStyle/>
        <a:p>
          <a:endParaRPr lang="ru-KZ">
            <a:solidFill>
              <a:schemeClr val="tx1"/>
            </a:solidFill>
          </a:endParaRPr>
        </a:p>
      </dgm:t>
    </dgm:pt>
    <dgm:pt modelId="{7A165A38-062F-4743-942C-0CA334DBC31B}" type="sibTrans" cxnId="{689BADF9-0875-4755-A773-A83C1CA042B8}">
      <dgm:prSet/>
      <dgm:spPr/>
      <dgm:t>
        <a:bodyPr/>
        <a:lstStyle/>
        <a:p>
          <a:endParaRPr lang="ru-KZ">
            <a:solidFill>
              <a:schemeClr val="tx1"/>
            </a:solidFill>
          </a:endParaRPr>
        </a:p>
      </dgm:t>
    </dgm:pt>
    <dgm:pt modelId="{9B9F9381-3C32-47AA-A39E-11FDE46BD8B6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kk-KZ" dirty="0">
              <a:solidFill>
                <a:schemeClr val="tx1"/>
              </a:solidFill>
            </a:rPr>
            <a:t>жас мамандарды ұжымда қалыптасуына көмектесу;</a:t>
          </a:r>
          <a:endParaRPr lang="ru-KZ" dirty="0">
            <a:solidFill>
              <a:schemeClr val="tx1"/>
            </a:solidFill>
          </a:endParaRPr>
        </a:p>
      </dgm:t>
    </dgm:pt>
    <dgm:pt modelId="{C834D19A-0C90-4BF5-8EFC-3A9C0BA7318D}" type="parTrans" cxnId="{FD122423-8662-4AC0-A6ED-ED9590A9F2A0}">
      <dgm:prSet/>
      <dgm:spPr/>
      <dgm:t>
        <a:bodyPr/>
        <a:lstStyle/>
        <a:p>
          <a:endParaRPr lang="ru-KZ">
            <a:solidFill>
              <a:schemeClr val="tx1"/>
            </a:solidFill>
          </a:endParaRPr>
        </a:p>
      </dgm:t>
    </dgm:pt>
    <dgm:pt modelId="{34D97942-706D-477C-A34C-1A4B3AD5A8F4}" type="sibTrans" cxnId="{FD122423-8662-4AC0-A6ED-ED9590A9F2A0}">
      <dgm:prSet/>
      <dgm:spPr/>
      <dgm:t>
        <a:bodyPr/>
        <a:lstStyle/>
        <a:p>
          <a:endParaRPr lang="ru-KZ">
            <a:solidFill>
              <a:schemeClr val="tx1"/>
            </a:solidFill>
          </a:endParaRPr>
        </a:p>
      </dgm:t>
    </dgm:pt>
    <dgm:pt modelId="{305C4510-EE30-4B70-A831-2655C08F64D2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kk-KZ">
              <a:solidFill>
                <a:schemeClr val="tx1"/>
              </a:solidFill>
            </a:rPr>
            <a:t>жағымды әлеуметтік-психологиялық климат құру.</a:t>
          </a:r>
          <a:endParaRPr lang="ru-KZ">
            <a:solidFill>
              <a:schemeClr val="tx1"/>
            </a:solidFill>
          </a:endParaRPr>
        </a:p>
      </dgm:t>
    </dgm:pt>
    <dgm:pt modelId="{6C7753AC-BADD-4152-9114-CA01613A6498}" type="parTrans" cxnId="{50818D3E-630E-4FA5-B307-BE651FCED61B}">
      <dgm:prSet/>
      <dgm:spPr/>
      <dgm:t>
        <a:bodyPr/>
        <a:lstStyle/>
        <a:p>
          <a:endParaRPr lang="ru-KZ">
            <a:solidFill>
              <a:schemeClr val="tx1"/>
            </a:solidFill>
          </a:endParaRPr>
        </a:p>
      </dgm:t>
    </dgm:pt>
    <dgm:pt modelId="{9F86583C-49D0-47B6-9BBC-C9485CAA9D25}" type="sibTrans" cxnId="{50818D3E-630E-4FA5-B307-BE651FCED61B}">
      <dgm:prSet/>
      <dgm:spPr/>
      <dgm:t>
        <a:bodyPr/>
        <a:lstStyle/>
        <a:p>
          <a:endParaRPr lang="ru-KZ">
            <a:solidFill>
              <a:schemeClr val="tx1"/>
            </a:solidFill>
          </a:endParaRPr>
        </a:p>
      </dgm:t>
    </dgm:pt>
    <dgm:pt modelId="{65E44038-23DB-40DD-9A41-43E32B80C1C7}" type="pres">
      <dgm:prSet presAssocID="{38804991-660C-4C86-B026-F105ED3ACE94}" presName="linear" presStyleCnt="0">
        <dgm:presLayoutVars>
          <dgm:dir/>
          <dgm:animLvl val="lvl"/>
          <dgm:resizeHandles val="exact"/>
        </dgm:presLayoutVars>
      </dgm:prSet>
      <dgm:spPr/>
    </dgm:pt>
    <dgm:pt modelId="{3BE437DF-159D-45DD-8747-EAE206C9706B}" type="pres">
      <dgm:prSet presAssocID="{27E10574-67E5-41E1-A567-AEFE31E1C0E8}" presName="parentLin" presStyleCnt="0"/>
      <dgm:spPr/>
    </dgm:pt>
    <dgm:pt modelId="{2789D77F-52F1-4924-93E2-80EF4C3E659A}" type="pres">
      <dgm:prSet presAssocID="{27E10574-67E5-41E1-A567-AEFE31E1C0E8}" presName="parentLeftMargin" presStyleLbl="node1" presStyleIdx="0" presStyleCnt="4"/>
      <dgm:spPr/>
    </dgm:pt>
    <dgm:pt modelId="{97A5C999-7FB3-428E-9DED-E462FC5A67B2}" type="pres">
      <dgm:prSet presAssocID="{27E10574-67E5-41E1-A567-AEFE31E1C0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DE99C0-E45C-4C7A-9C80-B62FF510D5BB}" type="pres">
      <dgm:prSet presAssocID="{27E10574-67E5-41E1-A567-AEFE31E1C0E8}" presName="negativeSpace" presStyleCnt="0"/>
      <dgm:spPr/>
    </dgm:pt>
    <dgm:pt modelId="{BDC8146F-FD86-41F7-B7C3-BB78A6A4E7DB}" type="pres">
      <dgm:prSet presAssocID="{27E10574-67E5-41E1-A567-AEFE31E1C0E8}" presName="childText" presStyleLbl="conFgAcc1" presStyleIdx="0" presStyleCnt="4">
        <dgm:presLayoutVars>
          <dgm:bulletEnabled val="1"/>
        </dgm:presLayoutVars>
      </dgm:prSet>
      <dgm:spPr/>
    </dgm:pt>
    <dgm:pt modelId="{DDB32CBE-4A5C-4A3F-89B2-733A8E467323}" type="pres">
      <dgm:prSet presAssocID="{BD9AD77B-CE3F-40A3-87DB-649B2A18A463}" presName="spaceBetweenRectangles" presStyleCnt="0"/>
      <dgm:spPr/>
    </dgm:pt>
    <dgm:pt modelId="{88535E9A-3A41-4932-ABF8-36F07F282D16}" type="pres">
      <dgm:prSet presAssocID="{CF5D85CD-1BCB-4B88-8A3A-DC9DF9960D03}" presName="parentLin" presStyleCnt="0"/>
      <dgm:spPr/>
    </dgm:pt>
    <dgm:pt modelId="{8AC64A73-26AA-4DDE-BCE0-E6D7384C7FD0}" type="pres">
      <dgm:prSet presAssocID="{CF5D85CD-1BCB-4B88-8A3A-DC9DF9960D03}" presName="parentLeftMargin" presStyleLbl="node1" presStyleIdx="0" presStyleCnt="4"/>
      <dgm:spPr/>
    </dgm:pt>
    <dgm:pt modelId="{704F9E2A-5E96-48BA-AE1A-40CFFC4E10EB}" type="pres">
      <dgm:prSet presAssocID="{CF5D85CD-1BCB-4B88-8A3A-DC9DF9960D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34DD65-B55F-4502-87D2-FDA8D475E8C7}" type="pres">
      <dgm:prSet presAssocID="{CF5D85CD-1BCB-4B88-8A3A-DC9DF9960D03}" presName="negativeSpace" presStyleCnt="0"/>
      <dgm:spPr/>
    </dgm:pt>
    <dgm:pt modelId="{3C04B8C4-F575-423A-9DDE-D341A6CEA32E}" type="pres">
      <dgm:prSet presAssocID="{CF5D85CD-1BCB-4B88-8A3A-DC9DF9960D03}" presName="childText" presStyleLbl="conFgAcc1" presStyleIdx="1" presStyleCnt="4">
        <dgm:presLayoutVars>
          <dgm:bulletEnabled val="1"/>
        </dgm:presLayoutVars>
      </dgm:prSet>
      <dgm:spPr/>
    </dgm:pt>
    <dgm:pt modelId="{5C0D4471-AC3E-4DAE-B2C8-33091B5D567A}" type="pres">
      <dgm:prSet presAssocID="{7A165A38-062F-4743-942C-0CA334DBC31B}" presName="spaceBetweenRectangles" presStyleCnt="0"/>
      <dgm:spPr/>
    </dgm:pt>
    <dgm:pt modelId="{371E6363-42A7-4B0E-881A-C8227F7E09A5}" type="pres">
      <dgm:prSet presAssocID="{9B9F9381-3C32-47AA-A39E-11FDE46BD8B6}" presName="parentLin" presStyleCnt="0"/>
      <dgm:spPr/>
    </dgm:pt>
    <dgm:pt modelId="{BDDFF82B-5DF0-42D8-9D11-E88B8CDB10AF}" type="pres">
      <dgm:prSet presAssocID="{9B9F9381-3C32-47AA-A39E-11FDE46BD8B6}" presName="parentLeftMargin" presStyleLbl="node1" presStyleIdx="1" presStyleCnt="4"/>
      <dgm:spPr/>
    </dgm:pt>
    <dgm:pt modelId="{8366BB08-0233-487A-B22F-03FCDACC308A}" type="pres">
      <dgm:prSet presAssocID="{9B9F9381-3C32-47AA-A39E-11FDE46BD8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3287E4-6096-4C90-A7C9-D215D9E9114E}" type="pres">
      <dgm:prSet presAssocID="{9B9F9381-3C32-47AA-A39E-11FDE46BD8B6}" presName="negativeSpace" presStyleCnt="0"/>
      <dgm:spPr/>
    </dgm:pt>
    <dgm:pt modelId="{9720BD9D-BDF9-47A9-B0BF-8B3A05FCE84C}" type="pres">
      <dgm:prSet presAssocID="{9B9F9381-3C32-47AA-A39E-11FDE46BD8B6}" presName="childText" presStyleLbl="conFgAcc1" presStyleIdx="2" presStyleCnt="4">
        <dgm:presLayoutVars>
          <dgm:bulletEnabled val="1"/>
        </dgm:presLayoutVars>
      </dgm:prSet>
      <dgm:spPr/>
    </dgm:pt>
    <dgm:pt modelId="{6E64FE48-7592-434C-B3B3-554E9545DE7D}" type="pres">
      <dgm:prSet presAssocID="{34D97942-706D-477C-A34C-1A4B3AD5A8F4}" presName="spaceBetweenRectangles" presStyleCnt="0"/>
      <dgm:spPr/>
    </dgm:pt>
    <dgm:pt modelId="{956C5658-1423-4472-8330-0CEA91015183}" type="pres">
      <dgm:prSet presAssocID="{305C4510-EE30-4B70-A831-2655C08F64D2}" presName="parentLin" presStyleCnt="0"/>
      <dgm:spPr/>
    </dgm:pt>
    <dgm:pt modelId="{1733E521-6CC7-4108-9753-2299DB2DE7D5}" type="pres">
      <dgm:prSet presAssocID="{305C4510-EE30-4B70-A831-2655C08F64D2}" presName="parentLeftMargin" presStyleLbl="node1" presStyleIdx="2" presStyleCnt="4"/>
      <dgm:spPr/>
    </dgm:pt>
    <dgm:pt modelId="{EFB047C3-0536-47A5-B74A-801431DE4D28}" type="pres">
      <dgm:prSet presAssocID="{305C4510-EE30-4B70-A831-2655C08F64D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F64E3E8-1F00-4537-AB11-4B58B98C64AF}" type="pres">
      <dgm:prSet presAssocID="{305C4510-EE30-4B70-A831-2655C08F64D2}" presName="negativeSpace" presStyleCnt="0"/>
      <dgm:spPr/>
    </dgm:pt>
    <dgm:pt modelId="{27FBD5DE-727B-4B56-AA94-77C35B3C69EF}" type="pres">
      <dgm:prSet presAssocID="{305C4510-EE30-4B70-A831-2655C08F64D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21F7F15-97C4-4D5D-94E4-BED1573D1A66}" type="presOf" srcId="{CF5D85CD-1BCB-4B88-8A3A-DC9DF9960D03}" destId="{8AC64A73-26AA-4DDE-BCE0-E6D7384C7FD0}" srcOrd="0" destOrd="0" presId="urn:microsoft.com/office/officeart/2005/8/layout/list1"/>
    <dgm:cxn modelId="{FD122423-8662-4AC0-A6ED-ED9590A9F2A0}" srcId="{38804991-660C-4C86-B026-F105ED3ACE94}" destId="{9B9F9381-3C32-47AA-A39E-11FDE46BD8B6}" srcOrd="2" destOrd="0" parTransId="{C834D19A-0C90-4BF5-8EFC-3A9C0BA7318D}" sibTransId="{34D97942-706D-477C-A34C-1A4B3AD5A8F4}"/>
    <dgm:cxn modelId="{50818D3E-630E-4FA5-B307-BE651FCED61B}" srcId="{38804991-660C-4C86-B026-F105ED3ACE94}" destId="{305C4510-EE30-4B70-A831-2655C08F64D2}" srcOrd="3" destOrd="0" parTransId="{6C7753AC-BADD-4152-9114-CA01613A6498}" sibTransId="{9F86583C-49D0-47B6-9BBC-C9485CAA9D25}"/>
    <dgm:cxn modelId="{AFC5765D-5A85-4701-BF1D-94BC1D457AE0}" type="presOf" srcId="{305C4510-EE30-4B70-A831-2655C08F64D2}" destId="{1733E521-6CC7-4108-9753-2299DB2DE7D5}" srcOrd="0" destOrd="0" presId="urn:microsoft.com/office/officeart/2005/8/layout/list1"/>
    <dgm:cxn modelId="{CAD6F641-EA44-41B8-936D-49284C501289}" type="presOf" srcId="{9B9F9381-3C32-47AA-A39E-11FDE46BD8B6}" destId="{BDDFF82B-5DF0-42D8-9D11-E88B8CDB10AF}" srcOrd="0" destOrd="0" presId="urn:microsoft.com/office/officeart/2005/8/layout/list1"/>
    <dgm:cxn modelId="{33DD2D4D-A96F-47AB-9ADD-2C12C900A31E}" type="presOf" srcId="{27E10574-67E5-41E1-A567-AEFE31E1C0E8}" destId="{97A5C999-7FB3-428E-9DED-E462FC5A67B2}" srcOrd="1" destOrd="0" presId="urn:microsoft.com/office/officeart/2005/8/layout/list1"/>
    <dgm:cxn modelId="{41E88996-B497-407B-82F3-D7E691E1B608}" type="presOf" srcId="{CF5D85CD-1BCB-4B88-8A3A-DC9DF9960D03}" destId="{704F9E2A-5E96-48BA-AE1A-40CFFC4E10EB}" srcOrd="1" destOrd="0" presId="urn:microsoft.com/office/officeart/2005/8/layout/list1"/>
    <dgm:cxn modelId="{63A3B7A3-A68F-4172-84D1-3B697DC52676}" type="presOf" srcId="{27E10574-67E5-41E1-A567-AEFE31E1C0E8}" destId="{2789D77F-52F1-4924-93E2-80EF4C3E659A}" srcOrd="0" destOrd="0" presId="urn:microsoft.com/office/officeart/2005/8/layout/list1"/>
    <dgm:cxn modelId="{F4FA3DAC-D6B1-42A9-B690-B1CCB794C092}" type="presOf" srcId="{305C4510-EE30-4B70-A831-2655C08F64D2}" destId="{EFB047C3-0536-47A5-B74A-801431DE4D28}" srcOrd="1" destOrd="0" presId="urn:microsoft.com/office/officeart/2005/8/layout/list1"/>
    <dgm:cxn modelId="{B39FCFB9-473F-4C2F-8A7C-9F70F5AB82A6}" type="presOf" srcId="{9B9F9381-3C32-47AA-A39E-11FDE46BD8B6}" destId="{8366BB08-0233-487A-B22F-03FCDACC308A}" srcOrd="1" destOrd="0" presId="urn:microsoft.com/office/officeart/2005/8/layout/list1"/>
    <dgm:cxn modelId="{5BE7C8ED-A046-49C7-8D9D-649B4A5C6BDC}" srcId="{38804991-660C-4C86-B026-F105ED3ACE94}" destId="{27E10574-67E5-41E1-A567-AEFE31E1C0E8}" srcOrd="0" destOrd="0" parTransId="{4DAA88C8-FBAD-4287-82C5-129D019C7E28}" sibTransId="{BD9AD77B-CE3F-40A3-87DB-649B2A18A463}"/>
    <dgm:cxn modelId="{689BADF9-0875-4755-A773-A83C1CA042B8}" srcId="{38804991-660C-4C86-B026-F105ED3ACE94}" destId="{CF5D85CD-1BCB-4B88-8A3A-DC9DF9960D03}" srcOrd="1" destOrd="0" parTransId="{5F461E07-806E-47BF-937A-295160C7E5EE}" sibTransId="{7A165A38-062F-4743-942C-0CA334DBC31B}"/>
    <dgm:cxn modelId="{C15CBAFF-AAA8-446A-A716-3BF4762ABFA2}" type="presOf" srcId="{38804991-660C-4C86-B026-F105ED3ACE94}" destId="{65E44038-23DB-40DD-9A41-43E32B80C1C7}" srcOrd="0" destOrd="0" presId="urn:microsoft.com/office/officeart/2005/8/layout/list1"/>
    <dgm:cxn modelId="{169FE9E5-6E49-43D5-BD38-32A194C27A67}" type="presParOf" srcId="{65E44038-23DB-40DD-9A41-43E32B80C1C7}" destId="{3BE437DF-159D-45DD-8747-EAE206C9706B}" srcOrd="0" destOrd="0" presId="urn:microsoft.com/office/officeart/2005/8/layout/list1"/>
    <dgm:cxn modelId="{5A2F8CE2-CF34-42C8-925E-30F5107B0C33}" type="presParOf" srcId="{3BE437DF-159D-45DD-8747-EAE206C9706B}" destId="{2789D77F-52F1-4924-93E2-80EF4C3E659A}" srcOrd="0" destOrd="0" presId="urn:microsoft.com/office/officeart/2005/8/layout/list1"/>
    <dgm:cxn modelId="{E09A11BF-F166-412E-8160-7C017A620C1D}" type="presParOf" srcId="{3BE437DF-159D-45DD-8747-EAE206C9706B}" destId="{97A5C999-7FB3-428E-9DED-E462FC5A67B2}" srcOrd="1" destOrd="0" presId="urn:microsoft.com/office/officeart/2005/8/layout/list1"/>
    <dgm:cxn modelId="{034EE129-0EF0-4388-88B4-697126C896D2}" type="presParOf" srcId="{65E44038-23DB-40DD-9A41-43E32B80C1C7}" destId="{F3DE99C0-E45C-4C7A-9C80-B62FF510D5BB}" srcOrd="1" destOrd="0" presId="urn:microsoft.com/office/officeart/2005/8/layout/list1"/>
    <dgm:cxn modelId="{BDB9324D-88D0-4B18-8596-B172D2BA0A62}" type="presParOf" srcId="{65E44038-23DB-40DD-9A41-43E32B80C1C7}" destId="{BDC8146F-FD86-41F7-B7C3-BB78A6A4E7DB}" srcOrd="2" destOrd="0" presId="urn:microsoft.com/office/officeart/2005/8/layout/list1"/>
    <dgm:cxn modelId="{A0AB45E2-6C25-46B8-B6B6-218CE06C9264}" type="presParOf" srcId="{65E44038-23DB-40DD-9A41-43E32B80C1C7}" destId="{DDB32CBE-4A5C-4A3F-89B2-733A8E467323}" srcOrd="3" destOrd="0" presId="urn:microsoft.com/office/officeart/2005/8/layout/list1"/>
    <dgm:cxn modelId="{8A97E408-C3DF-43F1-A795-992524C8502E}" type="presParOf" srcId="{65E44038-23DB-40DD-9A41-43E32B80C1C7}" destId="{88535E9A-3A41-4932-ABF8-36F07F282D16}" srcOrd="4" destOrd="0" presId="urn:microsoft.com/office/officeart/2005/8/layout/list1"/>
    <dgm:cxn modelId="{57635E3B-081D-433B-B404-E98F3C701B7A}" type="presParOf" srcId="{88535E9A-3A41-4932-ABF8-36F07F282D16}" destId="{8AC64A73-26AA-4DDE-BCE0-E6D7384C7FD0}" srcOrd="0" destOrd="0" presId="urn:microsoft.com/office/officeart/2005/8/layout/list1"/>
    <dgm:cxn modelId="{6CE206EA-4450-43F5-BF1C-29B6AEBFBD0C}" type="presParOf" srcId="{88535E9A-3A41-4932-ABF8-36F07F282D16}" destId="{704F9E2A-5E96-48BA-AE1A-40CFFC4E10EB}" srcOrd="1" destOrd="0" presId="urn:microsoft.com/office/officeart/2005/8/layout/list1"/>
    <dgm:cxn modelId="{95F5B60F-21B3-4DC0-90A8-6E250B23AEB1}" type="presParOf" srcId="{65E44038-23DB-40DD-9A41-43E32B80C1C7}" destId="{C934DD65-B55F-4502-87D2-FDA8D475E8C7}" srcOrd="5" destOrd="0" presId="urn:microsoft.com/office/officeart/2005/8/layout/list1"/>
    <dgm:cxn modelId="{55CD622E-4AFC-4DAB-970F-440BDCF829EC}" type="presParOf" srcId="{65E44038-23DB-40DD-9A41-43E32B80C1C7}" destId="{3C04B8C4-F575-423A-9DDE-D341A6CEA32E}" srcOrd="6" destOrd="0" presId="urn:microsoft.com/office/officeart/2005/8/layout/list1"/>
    <dgm:cxn modelId="{BF68DAAA-F53D-4FD9-8F81-D3FC3A12564C}" type="presParOf" srcId="{65E44038-23DB-40DD-9A41-43E32B80C1C7}" destId="{5C0D4471-AC3E-4DAE-B2C8-33091B5D567A}" srcOrd="7" destOrd="0" presId="urn:microsoft.com/office/officeart/2005/8/layout/list1"/>
    <dgm:cxn modelId="{90D19A61-14E2-4AB0-856A-A4EB44AFF397}" type="presParOf" srcId="{65E44038-23DB-40DD-9A41-43E32B80C1C7}" destId="{371E6363-42A7-4B0E-881A-C8227F7E09A5}" srcOrd="8" destOrd="0" presId="urn:microsoft.com/office/officeart/2005/8/layout/list1"/>
    <dgm:cxn modelId="{A2548BCA-44E4-4415-8675-B85001087ED1}" type="presParOf" srcId="{371E6363-42A7-4B0E-881A-C8227F7E09A5}" destId="{BDDFF82B-5DF0-42D8-9D11-E88B8CDB10AF}" srcOrd="0" destOrd="0" presId="urn:microsoft.com/office/officeart/2005/8/layout/list1"/>
    <dgm:cxn modelId="{2714A933-E3EA-4DC8-9DEB-272730F2E1A7}" type="presParOf" srcId="{371E6363-42A7-4B0E-881A-C8227F7E09A5}" destId="{8366BB08-0233-487A-B22F-03FCDACC308A}" srcOrd="1" destOrd="0" presId="urn:microsoft.com/office/officeart/2005/8/layout/list1"/>
    <dgm:cxn modelId="{74813F1A-E5B5-4AD4-9571-BDF4FBEA342F}" type="presParOf" srcId="{65E44038-23DB-40DD-9A41-43E32B80C1C7}" destId="{9F3287E4-6096-4C90-A7C9-D215D9E9114E}" srcOrd="9" destOrd="0" presId="urn:microsoft.com/office/officeart/2005/8/layout/list1"/>
    <dgm:cxn modelId="{C9978DD2-F428-4925-B085-122F7544718D}" type="presParOf" srcId="{65E44038-23DB-40DD-9A41-43E32B80C1C7}" destId="{9720BD9D-BDF9-47A9-B0BF-8B3A05FCE84C}" srcOrd="10" destOrd="0" presId="urn:microsoft.com/office/officeart/2005/8/layout/list1"/>
    <dgm:cxn modelId="{3508D309-D8E1-414C-9F59-DDE5EB8A34C8}" type="presParOf" srcId="{65E44038-23DB-40DD-9A41-43E32B80C1C7}" destId="{6E64FE48-7592-434C-B3B3-554E9545DE7D}" srcOrd="11" destOrd="0" presId="urn:microsoft.com/office/officeart/2005/8/layout/list1"/>
    <dgm:cxn modelId="{4164C219-843B-4704-9146-F606B8A377DE}" type="presParOf" srcId="{65E44038-23DB-40DD-9A41-43E32B80C1C7}" destId="{956C5658-1423-4472-8330-0CEA91015183}" srcOrd="12" destOrd="0" presId="urn:microsoft.com/office/officeart/2005/8/layout/list1"/>
    <dgm:cxn modelId="{47F7F901-11AB-4F44-9920-E18BBF54632C}" type="presParOf" srcId="{956C5658-1423-4472-8330-0CEA91015183}" destId="{1733E521-6CC7-4108-9753-2299DB2DE7D5}" srcOrd="0" destOrd="0" presId="urn:microsoft.com/office/officeart/2005/8/layout/list1"/>
    <dgm:cxn modelId="{CEF8E039-FE39-43EF-81D2-017923C6AE10}" type="presParOf" srcId="{956C5658-1423-4472-8330-0CEA91015183}" destId="{EFB047C3-0536-47A5-B74A-801431DE4D28}" srcOrd="1" destOrd="0" presId="urn:microsoft.com/office/officeart/2005/8/layout/list1"/>
    <dgm:cxn modelId="{FCC8BB48-2724-49C7-8FFF-ED9D6F47B32E}" type="presParOf" srcId="{65E44038-23DB-40DD-9A41-43E32B80C1C7}" destId="{8F64E3E8-1F00-4537-AB11-4B58B98C64AF}" srcOrd="13" destOrd="0" presId="urn:microsoft.com/office/officeart/2005/8/layout/list1"/>
    <dgm:cxn modelId="{8D6E0035-5AF0-4735-AB00-36EBE63B3CB7}" type="presParOf" srcId="{65E44038-23DB-40DD-9A41-43E32B80C1C7}" destId="{27FBD5DE-727B-4B56-AA94-77C35B3C69E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8146F-FD86-41F7-B7C3-BB78A6A4E7DB}">
      <dsp:nvSpPr>
        <dsp:cNvPr id="0" name=""/>
        <dsp:cNvSpPr/>
      </dsp:nvSpPr>
      <dsp:spPr>
        <a:xfrm>
          <a:off x="0" y="1103563"/>
          <a:ext cx="85963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5C999-7FB3-428E-9DED-E462FC5A67B2}">
      <dsp:nvSpPr>
        <dsp:cNvPr id="0" name=""/>
        <dsp:cNvSpPr/>
      </dsp:nvSpPr>
      <dsp:spPr>
        <a:xfrm>
          <a:off x="429815" y="852643"/>
          <a:ext cx="601741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kk-KZ" sz="1700" kern="1200" dirty="0">
              <a:solidFill>
                <a:schemeClr val="tx1"/>
              </a:solidFill>
            </a:rPr>
            <a:t>ұжымда бірлесіп жұмыс істеу;</a:t>
          </a:r>
          <a:endParaRPr lang="ru-KZ" sz="1700" kern="1200" dirty="0">
            <a:solidFill>
              <a:schemeClr val="tx1"/>
            </a:solidFill>
          </a:endParaRPr>
        </a:p>
      </dsp:txBody>
      <dsp:txXfrm>
        <a:off x="454313" y="877141"/>
        <a:ext cx="5968422" cy="452844"/>
      </dsp:txXfrm>
    </dsp:sp>
    <dsp:sp modelId="{3C04B8C4-F575-423A-9DDE-D341A6CEA32E}">
      <dsp:nvSpPr>
        <dsp:cNvPr id="0" name=""/>
        <dsp:cNvSpPr/>
      </dsp:nvSpPr>
      <dsp:spPr>
        <a:xfrm>
          <a:off x="0" y="1874683"/>
          <a:ext cx="85963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F9E2A-5E96-48BA-AE1A-40CFFC4E10EB}">
      <dsp:nvSpPr>
        <dsp:cNvPr id="0" name=""/>
        <dsp:cNvSpPr/>
      </dsp:nvSpPr>
      <dsp:spPr>
        <a:xfrm>
          <a:off x="429815" y="1623763"/>
          <a:ext cx="6017418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>
              <a:solidFill>
                <a:schemeClr val="tx1"/>
              </a:solidFill>
            </a:rPr>
            <a:t>біртұтас команда моделін қалыптастыру;</a:t>
          </a:r>
          <a:endParaRPr lang="ru-KZ" sz="1700" kern="1200" dirty="0">
            <a:solidFill>
              <a:schemeClr val="tx1"/>
            </a:solidFill>
          </a:endParaRPr>
        </a:p>
      </dsp:txBody>
      <dsp:txXfrm>
        <a:off x="454313" y="1648261"/>
        <a:ext cx="5968422" cy="452844"/>
      </dsp:txXfrm>
    </dsp:sp>
    <dsp:sp modelId="{9720BD9D-BDF9-47A9-B0BF-8B3A05FCE84C}">
      <dsp:nvSpPr>
        <dsp:cNvPr id="0" name=""/>
        <dsp:cNvSpPr/>
      </dsp:nvSpPr>
      <dsp:spPr>
        <a:xfrm>
          <a:off x="0" y="2645803"/>
          <a:ext cx="85963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6BB08-0233-487A-B22F-03FCDACC308A}">
      <dsp:nvSpPr>
        <dsp:cNvPr id="0" name=""/>
        <dsp:cNvSpPr/>
      </dsp:nvSpPr>
      <dsp:spPr>
        <a:xfrm>
          <a:off x="429815" y="2394883"/>
          <a:ext cx="6017418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kk-KZ" sz="1700" kern="1200" dirty="0">
              <a:solidFill>
                <a:schemeClr val="tx1"/>
              </a:solidFill>
            </a:rPr>
            <a:t>жас мамандарды ұжымда қалыптасуына көмектесу;</a:t>
          </a:r>
          <a:endParaRPr lang="ru-KZ" sz="1700" kern="1200" dirty="0">
            <a:solidFill>
              <a:schemeClr val="tx1"/>
            </a:solidFill>
          </a:endParaRPr>
        </a:p>
      </dsp:txBody>
      <dsp:txXfrm>
        <a:off x="454313" y="2419381"/>
        <a:ext cx="5968422" cy="452844"/>
      </dsp:txXfrm>
    </dsp:sp>
    <dsp:sp modelId="{27FBD5DE-727B-4B56-AA94-77C35B3C69EF}">
      <dsp:nvSpPr>
        <dsp:cNvPr id="0" name=""/>
        <dsp:cNvSpPr/>
      </dsp:nvSpPr>
      <dsp:spPr>
        <a:xfrm>
          <a:off x="0" y="3416923"/>
          <a:ext cx="859631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047C3-0536-47A5-B74A-801431DE4D28}">
      <dsp:nvSpPr>
        <dsp:cNvPr id="0" name=""/>
        <dsp:cNvSpPr/>
      </dsp:nvSpPr>
      <dsp:spPr>
        <a:xfrm>
          <a:off x="429815" y="3166003"/>
          <a:ext cx="6017418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kk-KZ" sz="1700" kern="1200">
              <a:solidFill>
                <a:schemeClr val="tx1"/>
              </a:solidFill>
            </a:rPr>
            <a:t>жағымды әлеуметтік-психологиялық климат құру.</a:t>
          </a:r>
          <a:endParaRPr lang="ru-KZ" sz="1700" kern="1200">
            <a:solidFill>
              <a:schemeClr val="tx1"/>
            </a:solidFill>
          </a:endParaRPr>
        </a:p>
      </dsp:txBody>
      <dsp:txXfrm>
        <a:off x="454313" y="3190501"/>
        <a:ext cx="596842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4897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05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81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8088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34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2937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60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097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340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1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006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036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077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3005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440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037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85EA-2E96-4190-B07A-BB24B3C3C735}" type="datetimeFigureOut">
              <a:rPr lang="ru-KZ" smtClean="0"/>
              <a:t>02.11.2021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96F151-90C6-4F33-A823-3EF078EF3A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194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8844F-21D3-4575-9206-2ED5AE0DE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89" y="484741"/>
            <a:ext cx="9749927" cy="2049137"/>
          </a:xfrm>
        </p:spPr>
        <p:txBody>
          <a:bodyPr/>
          <a:lstStyle/>
          <a:p>
            <a:pPr algn="ctr"/>
            <a:r>
              <a:rPr lang="kk-KZ" dirty="0"/>
              <a:t>«Тимбилдинг </a:t>
            </a:r>
            <a:br>
              <a:rPr lang="kk-KZ" dirty="0"/>
            </a:br>
            <a:r>
              <a:rPr lang="kk-KZ" dirty="0"/>
              <a:t>немесе 1+1= 5» 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6BC992-1034-4D7B-8A96-842EC7AD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45" y="2867371"/>
            <a:ext cx="7326217" cy="28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1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C8E8C-877A-4C10-9FE9-BE1DDD49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Мақсаты:</a:t>
            </a:r>
            <a:endParaRPr lang="ru-KZ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E55DFEE-E5C8-4D57-AF15-CD505A876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97723"/>
              </p:ext>
            </p:extLst>
          </p:nvPr>
        </p:nvGraphicFramePr>
        <p:xfrm>
          <a:off x="677863" y="1344058"/>
          <a:ext cx="8596312" cy="469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75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A358C-3969-483A-991E-CC753B84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Ереже қабылдау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9280A-F8E6-4DBA-8834-D07D28CE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18666" cy="2767012"/>
          </a:xfrm>
        </p:spPr>
        <p:txBody>
          <a:bodyPr>
            <a:noAutofit/>
          </a:bodyPr>
          <a:lstStyle/>
          <a:p>
            <a:r>
              <a:rPr lang="kk-KZ" sz="2000" dirty="0">
                <a:solidFill>
                  <a:schemeClr val="tx1"/>
                </a:solidFill>
              </a:rPr>
              <a:t>Белсенді болу!</a:t>
            </a:r>
          </a:p>
          <a:p>
            <a:r>
              <a:rPr lang="kk-KZ" sz="2000" dirty="0">
                <a:solidFill>
                  <a:schemeClr val="tx1"/>
                </a:solidFill>
              </a:rPr>
              <a:t>Қолдау, өзара сыйластық!</a:t>
            </a:r>
          </a:p>
          <a:p>
            <a:r>
              <a:rPr lang="kk-KZ" sz="2000" dirty="0">
                <a:solidFill>
                  <a:schemeClr val="tx1"/>
                </a:solidFill>
              </a:rPr>
              <a:t>Шынайылылық!</a:t>
            </a:r>
          </a:p>
          <a:p>
            <a:r>
              <a:rPr lang="kk-KZ" sz="2000" dirty="0">
                <a:solidFill>
                  <a:schemeClr val="tx1"/>
                </a:solidFill>
              </a:rPr>
              <a:t>Қатысушының жеке басын емес, </a:t>
            </a:r>
          </a:p>
          <a:p>
            <a:pPr marL="0" indent="0">
              <a:buNone/>
            </a:pPr>
            <a:r>
              <a:rPr lang="kk-KZ" sz="2000" dirty="0">
                <a:solidFill>
                  <a:schemeClr val="tx1"/>
                </a:solidFill>
              </a:rPr>
              <a:t>оның сөзі мен іс-әрекетін ғана бағалау.</a:t>
            </a:r>
            <a:endParaRPr lang="ru-KZ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56E03-3D14-4362-8C2C-1CF55C0FD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571" y="1227139"/>
            <a:ext cx="2857500" cy="1866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30F46D-C89D-4857-B63B-8AF2877C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491" y="3763960"/>
            <a:ext cx="3053844" cy="18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249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55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Trebuchet MS</vt:lpstr>
      <vt:lpstr>Wingdings</vt:lpstr>
      <vt:lpstr>Wingdings 3</vt:lpstr>
      <vt:lpstr>Аспект</vt:lpstr>
      <vt:lpstr>«Тимбилдинг  немесе 1+1= 5» </vt:lpstr>
      <vt:lpstr>Мақсаты:</vt:lpstr>
      <vt:lpstr>Ереже қабылдау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«Тимбилдинг  немесе 1+1= 5» </dc:title>
  <dc:creator>26 школа</dc:creator>
  <cp:lastModifiedBy>26 школа</cp:lastModifiedBy>
  <cp:revision>2</cp:revision>
  <dcterms:created xsi:type="dcterms:W3CDTF">2021-11-02T03:15:32Z</dcterms:created>
  <dcterms:modified xsi:type="dcterms:W3CDTF">2021-11-02T03:37:58Z</dcterms:modified>
</cp:coreProperties>
</file>