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64" r:id="rId5"/>
    <p:sldId id="257" r:id="rId6"/>
    <p:sldId id="258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4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7E819-44D7-4254-9C7C-40E19FB8334C}" type="doc">
      <dgm:prSet loTypeId="urn:microsoft.com/office/officeart/2005/8/layout/arrow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KZ"/>
        </a:p>
      </dgm:t>
    </dgm:pt>
    <dgm:pt modelId="{41ABAB5C-A393-41FA-894A-B9F9BC91372C}">
      <dgm:prSet phldrT="[Текст]"/>
      <dgm:spPr/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«Қиын бала»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473D27-12F0-4FBE-BF51-8B8C936A34D2}" type="parTrans" cxnId="{6C6F4DD0-B035-4195-BE25-B492296FD400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7614FB-2C93-48F0-82BD-9C8E5B681087}" type="sibTrans" cxnId="{6C6F4DD0-B035-4195-BE25-B492296FD400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03DE52-66D1-4668-9A51-8A6C7A5B56CE}">
      <dgm:prSet phldrT="[Текст]"/>
      <dgm:spPr/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«Отбасы тәрбиесі»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F0937B-15AD-43CD-8215-357E0B706FE2}" type="parTrans" cxnId="{EE227F6D-1426-4DA9-9AD5-C5EFC6E9E7C3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659A91-3CCA-4E10-96BA-B220FD38E7B1}" type="sibTrans" cxnId="{EE227F6D-1426-4DA9-9AD5-C5EFC6E9E7C3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08B9DE-43A8-412E-BB24-CB23630EE4DB}" type="pres">
      <dgm:prSet presAssocID="{36E7E819-44D7-4254-9C7C-40E19FB8334C}" presName="compositeShape" presStyleCnt="0">
        <dgm:presLayoutVars>
          <dgm:chMax val="2"/>
          <dgm:dir/>
          <dgm:resizeHandles val="exact"/>
        </dgm:presLayoutVars>
      </dgm:prSet>
      <dgm:spPr/>
    </dgm:pt>
    <dgm:pt modelId="{E700D62C-FC76-4DB3-9B8F-6498052804B2}" type="pres">
      <dgm:prSet presAssocID="{36E7E819-44D7-4254-9C7C-40E19FB8334C}" presName="ribbon" presStyleLbl="node1" presStyleIdx="0" presStyleCnt="1" custLinFactNeighborX="-5359" custLinFactNeighborY="-59017"/>
      <dgm:spPr/>
    </dgm:pt>
    <dgm:pt modelId="{EC007F90-8F04-47A3-98E1-49CAD00736E3}" type="pres">
      <dgm:prSet presAssocID="{36E7E819-44D7-4254-9C7C-40E19FB8334C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27C86C01-AE51-464B-9DE9-8DA243DC2D80}" type="pres">
      <dgm:prSet presAssocID="{36E7E819-44D7-4254-9C7C-40E19FB8334C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E227F6D-1426-4DA9-9AD5-C5EFC6E9E7C3}" srcId="{36E7E819-44D7-4254-9C7C-40E19FB8334C}" destId="{2B03DE52-66D1-4668-9A51-8A6C7A5B56CE}" srcOrd="1" destOrd="0" parTransId="{BEF0937B-15AD-43CD-8215-357E0B706FE2}" sibTransId="{2D659A91-3CCA-4E10-96BA-B220FD38E7B1}"/>
    <dgm:cxn modelId="{CD5F5382-A36F-48F3-B302-4136C20DF6C7}" type="presOf" srcId="{36E7E819-44D7-4254-9C7C-40E19FB8334C}" destId="{1708B9DE-43A8-412E-BB24-CB23630EE4DB}" srcOrd="0" destOrd="0" presId="urn:microsoft.com/office/officeart/2005/8/layout/arrow6"/>
    <dgm:cxn modelId="{FEE3D29A-CC76-4E8F-9455-5DFAFDDA8D18}" type="presOf" srcId="{2B03DE52-66D1-4668-9A51-8A6C7A5B56CE}" destId="{27C86C01-AE51-464B-9DE9-8DA243DC2D80}" srcOrd="0" destOrd="0" presId="urn:microsoft.com/office/officeart/2005/8/layout/arrow6"/>
    <dgm:cxn modelId="{6A0DFEC9-2B87-4599-BF0E-D1D04A8CEF00}" type="presOf" srcId="{41ABAB5C-A393-41FA-894A-B9F9BC91372C}" destId="{EC007F90-8F04-47A3-98E1-49CAD00736E3}" srcOrd="0" destOrd="0" presId="urn:microsoft.com/office/officeart/2005/8/layout/arrow6"/>
    <dgm:cxn modelId="{6C6F4DD0-B035-4195-BE25-B492296FD400}" srcId="{36E7E819-44D7-4254-9C7C-40E19FB8334C}" destId="{41ABAB5C-A393-41FA-894A-B9F9BC91372C}" srcOrd="0" destOrd="0" parTransId="{2E473D27-12F0-4FBE-BF51-8B8C936A34D2}" sibTransId="{E77614FB-2C93-48F0-82BD-9C8E5B681087}"/>
    <dgm:cxn modelId="{39EE4BBC-0146-4995-99A0-2C88EE7526AF}" type="presParOf" srcId="{1708B9DE-43A8-412E-BB24-CB23630EE4DB}" destId="{E700D62C-FC76-4DB3-9B8F-6498052804B2}" srcOrd="0" destOrd="0" presId="urn:microsoft.com/office/officeart/2005/8/layout/arrow6"/>
    <dgm:cxn modelId="{658C7C69-F2A9-4282-AFC7-B7F70328B6C4}" type="presParOf" srcId="{1708B9DE-43A8-412E-BB24-CB23630EE4DB}" destId="{EC007F90-8F04-47A3-98E1-49CAD00736E3}" srcOrd="1" destOrd="0" presId="urn:microsoft.com/office/officeart/2005/8/layout/arrow6"/>
    <dgm:cxn modelId="{2D2C050D-7F23-4AB2-95EA-BAA540924C5C}" type="presParOf" srcId="{1708B9DE-43A8-412E-BB24-CB23630EE4DB}" destId="{27C86C01-AE51-464B-9DE9-8DA243DC2D8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B43606-5792-4175-BCE6-3AE4776C43B6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KZ"/>
        </a:p>
      </dgm:t>
    </dgm:pt>
    <dgm:pt modelId="{4A4331B4-93B3-43D4-B344-5EAD8ACE3530}">
      <dgm:prSet phldrT="[Текст]" custT="1"/>
      <dgm:spPr/>
      <dgm:t>
        <a:bodyPr/>
        <a:lstStyle/>
        <a:p>
          <a:r>
            <a:rPr lang="kk-KZ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Тұрмыстағы ұрыс-жанжал</a:t>
          </a:r>
          <a:endParaRPr lang="ru-KZ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3EEF1-3C70-4F7E-91B1-36B2F6F79BA6}" type="parTrans" cxnId="{023CCCA1-3E4C-48BC-9771-53C9E7695338}">
      <dgm:prSet/>
      <dgm:spPr/>
      <dgm:t>
        <a:bodyPr/>
        <a:lstStyle/>
        <a:p>
          <a:endParaRPr lang="ru-K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1498AF-BCAE-488E-9920-8B417B943955}" type="sibTrans" cxnId="{023CCCA1-3E4C-48BC-9771-53C9E7695338}">
      <dgm:prSet custT="1"/>
      <dgm:spPr/>
      <dgm:t>
        <a:bodyPr/>
        <a:lstStyle/>
        <a:p>
          <a:endParaRPr lang="ru-K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6F2B44-1BC8-48B9-9D38-E9B49C1A0EBB}">
      <dgm:prSet phldrT="[Текст]" custT="1"/>
      <dgm:spPr/>
      <dgm:t>
        <a:bodyPr/>
        <a:lstStyle/>
        <a:p>
          <a:r>
            <a:rPr lang="kk-KZ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Бақылаусыздық</a:t>
          </a:r>
          <a:endParaRPr lang="ru-KZ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79010-E411-4A93-8E5F-A2AC3AE11DE6}" type="parTrans" cxnId="{332C0938-5B4D-4901-80FD-BDD0D016F89C}">
      <dgm:prSet/>
      <dgm:spPr/>
      <dgm:t>
        <a:bodyPr/>
        <a:lstStyle/>
        <a:p>
          <a:endParaRPr lang="ru-K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6F413-F891-41E7-8111-7210D1AC2888}" type="sibTrans" cxnId="{332C0938-5B4D-4901-80FD-BDD0D016F89C}">
      <dgm:prSet custT="1"/>
      <dgm:spPr/>
      <dgm:t>
        <a:bodyPr/>
        <a:lstStyle/>
        <a:p>
          <a:endParaRPr lang="ru-K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06C613-5952-4215-B1B5-067985297111}">
      <dgm:prSet phldrT="[Текст]" custT="1"/>
      <dgm:spPr/>
      <dgm:t>
        <a:bodyPr/>
        <a:lstStyle/>
        <a:p>
          <a:r>
            <a:rPr lang="kk-KZ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Баланың жан дүниесіне көңіл бөлмеу</a:t>
          </a:r>
          <a:endParaRPr lang="ru-KZ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44573D-F58D-4CA1-8E63-F2B44055D61F}" type="parTrans" cxnId="{D3B1BF9D-DB50-4DB8-9146-8660DF1E439E}">
      <dgm:prSet/>
      <dgm:spPr/>
      <dgm:t>
        <a:bodyPr/>
        <a:lstStyle/>
        <a:p>
          <a:endParaRPr lang="ru-K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DA70B6-E3C1-4E26-B5F7-CE534FF606B4}" type="sibTrans" cxnId="{D3B1BF9D-DB50-4DB8-9146-8660DF1E439E}">
      <dgm:prSet custT="1"/>
      <dgm:spPr/>
      <dgm:t>
        <a:bodyPr/>
        <a:lstStyle/>
        <a:p>
          <a:endParaRPr lang="ru-K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517A92-13F7-43A4-A598-20110C4C5181}">
      <dgm:prSet phldrT="[Текст]" custT="1"/>
      <dgm:spPr/>
      <dgm:t>
        <a:bodyPr/>
        <a:lstStyle/>
        <a:p>
          <a:r>
            <a:rPr lang="kk-KZ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Ата-ананың біреуінің болмауы</a:t>
          </a:r>
          <a:endParaRPr lang="ru-KZ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675D39-6CC3-48DE-8907-1CE3E25B14E3}" type="parTrans" cxnId="{E88AD027-02AA-4B64-81B9-721A4B92BEE3}">
      <dgm:prSet/>
      <dgm:spPr/>
      <dgm:t>
        <a:bodyPr/>
        <a:lstStyle/>
        <a:p>
          <a:endParaRPr lang="ru-K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12401-4E6A-45D6-88AE-3896F530C6BA}" type="sibTrans" cxnId="{E88AD027-02AA-4B64-81B9-721A4B92BEE3}">
      <dgm:prSet custT="1"/>
      <dgm:spPr/>
      <dgm:t>
        <a:bodyPr/>
        <a:lstStyle/>
        <a:p>
          <a:endParaRPr lang="ru-K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76E24-4FE0-4927-8B8E-DF47D9D95B96}">
      <dgm:prSet phldrT="[Текст]" custT="1"/>
      <dgm:spPr/>
      <dgm:t>
        <a:bodyPr/>
        <a:lstStyle/>
        <a:p>
          <a:r>
            <a:rPr lang="kk-KZ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Баланың табиғи психологиялық ерекшелігін ескермеу</a:t>
          </a:r>
          <a:endParaRPr lang="ru-KZ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F07C2C-381A-4567-AD76-2CD0B40E5E23}" type="parTrans" cxnId="{27D469C7-7133-4286-AB7F-7644CF08EA43}">
      <dgm:prSet/>
      <dgm:spPr/>
      <dgm:t>
        <a:bodyPr/>
        <a:lstStyle/>
        <a:p>
          <a:endParaRPr lang="ru-K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AC2286-82EF-4502-BF94-AF9E721068C0}" type="sibTrans" cxnId="{27D469C7-7133-4286-AB7F-7644CF08EA43}">
      <dgm:prSet custT="1"/>
      <dgm:spPr/>
      <dgm:t>
        <a:bodyPr/>
        <a:lstStyle/>
        <a:p>
          <a:endParaRPr lang="ru-K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A6BDEE-2EAD-4C4D-BE4E-2DBC6BDC1C28}">
      <dgm:prSet custT="1"/>
      <dgm:spPr/>
      <dgm:t>
        <a:bodyPr/>
        <a:lstStyle/>
        <a:p>
          <a:r>
            <a:rPr lang="kk-KZ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Отбасындағы ажырау және жаңа адамның келуі</a:t>
          </a:r>
          <a:endParaRPr lang="ru-KZ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C23E42-B99A-4E77-BB77-DC8E1DACEB24}" type="parTrans" cxnId="{8521EA44-2F40-4729-9AC4-D602C4B59B69}">
      <dgm:prSet/>
      <dgm:spPr/>
      <dgm:t>
        <a:bodyPr/>
        <a:lstStyle/>
        <a:p>
          <a:endParaRPr lang="ru-K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A8814D-7071-4965-87AC-6DF885F4C9B5}" type="sibTrans" cxnId="{8521EA44-2F40-4729-9AC4-D602C4B59B69}">
      <dgm:prSet custT="1"/>
      <dgm:spPr/>
      <dgm:t>
        <a:bodyPr/>
        <a:lstStyle/>
        <a:p>
          <a:endParaRPr lang="ru-K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C2D525-418F-441A-B03F-F75D37C3E78C}">
      <dgm:prSet custT="1"/>
      <dgm:spPr/>
      <dgm:t>
        <a:bodyPr/>
        <a:lstStyle/>
        <a:p>
          <a:r>
            <a:rPr lang="kk-KZ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Ата-анасының бос уақытының болмауы</a:t>
          </a:r>
          <a:endParaRPr lang="ru-KZ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E70621-7BD2-42DF-BA38-09535FC15586}" type="parTrans" cxnId="{26A94295-056B-436F-885F-B27272F1CD73}">
      <dgm:prSet/>
      <dgm:spPr/>
      <dgm:t>
        <a:bodyPr/>
        <a:lstStyle/>
        <a:p>
          <a:endParaRPr lang="ru-K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A0C12-D1CA-4D33-9382-FFE217EC8DA6}" type="sibTrans" cxnId="{26A94295-056B-436F-885F-B27272F1CD73}">
      <dgm:prSet custT="1"/>
      <dgm:spPr/>
      <dgm:t>
        <a:bodyPr/>
        <a:lstStyle/>
        <a:p>
          <a:endParaRPr lang="ru-K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DA67DA-72C7-4359-B61D-00F29DC2EA94}">
      <dgm:prSet custT="1"/>
      <dgm:spPr/>
      <dgm:t>
        <a:bodyPr/>
        <a:lstStyle/>
        <a:p>
          <a:r>
            <a:rPr lang="kk-KZ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Баланың көзінше теріс қылықтар жасау</a:t>
          </a:r>
          <a:endParaRPr lang="ru-KZ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B0E83-BB6E-46A8-AFAB-59CEB706EEF4}" type="parTrans" cxnId="{FEC45BD4-A549-4E7D-B435-583D14D55CBA}">
      <dgm:prSet/>
      <dgm:spPr/>
      <dgm:t>
        <a:bodyPr/>
        <a:lstStyle/>
        <a:p>
          <a:endParaRPr lang="ru-K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1C9B50-9663-432B-9B16-B72BB609E9A3}" type="sibTrans" cxnId="{FEC45BD4-A549-4E7D-B435-583D14D55CBA}">
      <dgm:prSet custT="1"/>
      <dgm:spPr/>
      <dgm:t>
        <a:bodyPr/>
        <a:lstStyle/>
        <a:p>
          <a:endParaRPr lang="ru-K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F1D942-0D23-42B3-A7AB-69BCB5610BED}" type="pres">
      <dgm:prSet presAssocID="{5DB43606-5792-4175-BCE6-3AE4776C43B6}" presName="cycle" presStyleCnt="0">
        <dgm:presLayoutVars>
          <dgm:dir/>
          <dgm:resizeHandles val="exact"/>
        </dgm:presLayoutVars>
      </dgm:prSet>
      <dgm:spPr/>
    </dgm:pt>
    <dgm:pt modelId="{2DE675AA-2AD9-480E-A1B7-538142DA12BC}" type="pres">
      <dgm:prSet presAssocID="{4A4331B4-93B3-43D4-B344-5EAD8ACE3530}" presName="node" presStyleLbl="node1" presStyleIdx="0" presStyleCnt="8" custScaleX="132819">
        <dgm:presLayoutVars>
          <dgm:bulletEnabled val="1"/>
        </dgm:presLayoutVars>
      </dgm:prSet>
      <dgm:spPr/>
    </dgm:pt>
    <dgm:pt modelId="{91CD1492-F5AB-47C7-A66E-67F6AA51B358}" type="pres">
      <dgm:prSet presAssocID="{2B1498AF-BCAE-488E-9920-8B417B943955}" presName="sibTrans" presStyleLbl="sibTrans2D1" presStyleIdx="0" presStyleCnt="8"/>
      <dgm:spPr/>
    </dgm:pt>
    <dgm:pt modelId="{0A9E54C7-D253-497F-8F50-2E92E0494D8A}" type="pres">
      <dgm:prSet presAssocID="{2B1498AF-BCAE-488E-9920-8B417B943955}" presName="connectorText" presStyleLbl="sibTrans2D1" presStyleIdx="0" presStyleCnt="8"/>
      <dgm:spPr/>
    </dgm:pt>
    <dgm:pt modelId="{E7D124E5-1A67-4257-AB64-54075A196E48}" type="pres">
      <dgm:prSet presAssocID="{6E6F2B44-1BC8-48B9-9D38-E9B49C1A0EBB}" presName="node" presStyleLbl="node1" presStyleIdx="1" presStyleCnt="8" custScaleX="145434" custRadScaleRad="108216" custRadScaleInc="18667">
        <dgm:presLayoutVars>
          <dgm:bulletEnabled val="1"/>
        </dgm:presLayoutVars>
      </dgm:prSet>
      <dgm:spPr/>
    </dgm:pt>
    <dgm:pt modelId="{C2B737B5-90F2-4467-AE65-21171691F94E}" type="pres">
      <dgm:prSet presAssocID="{A966F413-F891-41E7-8111-7210D1AC2888}" presName="sibTrans" presStyleLbl="sibTrans2D1" presStyleIdx="1" presStyleCnt="8"/>
      <dgm:spPr/>
    </dgm:pt>
    <dgm:pt modelId="{121FB8FC-7128-4291-84E5-ABF979F12FF6}" type="pres">
      <dgm:prSet presAssocID="{A966F413-F891-41E7-8111-7210D1AC2888}" presName="connectorText" presStyleLbl="sibTrans2D1" presStyleIdx="1" presStyleCnt="8"/>
      <dgm:spPr/>
    </dgm:pt>
    <dgm:pt modelId="{F54C695B-1CA3-4222-956B-D3714DF2E6A4}" type="pres">
      <dgm:prSet presAssocID="{C606C613-5952-4215-B1B5-067985297111}" presName="node" presStyleLbl="node1" presStyleIdx="2" presStyleCnt="8" custScaleX="144472">
        <dgm:presLayoutVars>
          <dgm:bulletEnabled val="1"/>
        </dgm:presLayoutVars>
      </dgm:prSet>
      <dgm:spPr/>
    </dgm:pt>
    <dgm:pt modelId="{C8BFCC01-014B-46BF-BB18-A924456A5976}" type="pres">
      <dgm:prSet presAssocID="{ACDA70B6-E3C1-4E26-B5F7-CE534FF606B4}" presName="sibTrans" presStyleLbl="sibTrans2D1" presStyleIdx="2" presStyleCnt="8"/>
      <dgm:spPr/>
    </dgm:pt>
    <dgm:pt modelId="{FC023B6B-5175-4FDB-BDDA-C860C83E267F}" type="pres">
      <dgm:prSet presAssocID="{ACDA70B6-E3C1-4E26-B5F7-CE534FF606B4}" presName="connectorText" presStyleLbl="sibTrans2D1" presStyleIdx="2" presStyleCnt="8"/>
      <dgm:spPr/>
    </dgm:pt>
    <dgm:pt modelId="{8D3EA7B7-5C64-4E17-8C2D-5D3809388390}" type="pres">
      <dgm:prSet presAssocID="{F1517A92-13F7-43A4-A598-20110C4C5181}" presName="node" presStyleLbl="node1" presStyleIdx="3" presStyleCnt="8" custScaleX="126797">
        <dgm:presLayoutVars>
          <dgm:bulletEnabled val="1"/>
        </dgm:presLayoutVars>
      </dgm:prSet>
      <dgm:spPr/>
    </dgm:pt>
    <dgm:pt modelId="{CAE39A57-AF55-45F7-A3AB-4404FA08CFE6}" type="pres">
      <dgm:prSet presAssocID="{8FE12401-4E6A-45D6-88AE-3896F530C6BA}" presName="sibTrans" presStyleLbl="sibTrans2D1" presStyleIdx="3" presStyleCnt="8"/>
      <dgm:spPr/>
    </dgm:pt>
    <dgm:pt modelId="{7F500A4A-13CC-4CF3-9EAB-014D1A59C76E}" type="pres">
      <dgm:prSet presAssocID="{8FE12401-4E6A-45D6-88AE-3896F530C6BA}" presName="connectorText" presStyleLbl="sibTrans2D1" presStyleIdx="3" presStyleCnt="8"/>
      <dgm:spPr/>
    </dgm:pt>
    <dgm:pt modelId="{96313460-3BBA-491E-8E44-AB8A01B8C7A1}" type="pres">
      <dgm:prSet presAssocID="{53E76E24-4FE0-4927-8B8E-DF47D9D95B96}" presName="node" presStyleLbl="node1" presStyleIdx="4" presStyleCnt="8" custScaleX="147240">
        <dgm:presLayoutVars>
          <dgm:bulletEnabled val="1"/>
        </dgm:presLayoutVars>
      </dgm:prSet>
      <dgm:spPr/>
    </dgm:pt>
    <dgm:pt modelId="{3A4D5955-56C1-404E-9BE2-099AA9A4EEFC}" type="pres">
      <dgm:prSet presAssocID="{99AC2286-82EF-4502-BF94-AF9E721068C0}" presName="sibTrans" presStyleLbl="sibTrans2D1" presStyleIdx="4" presStyleCnt="8"/>
      <dgm:spPr/>
    </dgm:pt>
    <dgm:pt modelId="{9BBE153A-0BBB-41D9-A1A6-EF2E3D058F71}" type="pres">
      <dgm:prSet presAssocID="{99AC2286-82EF-4502-BF94-AF9E721068C0}" presName="connectorText" presStyleLbl="sibTrans2D1" presStyleIdx="4" presStyleCnt="8"/>
      <dgm:spPr/>
    </dgm:pt>
    <dgm:pt modelId="{46D7E2AE-F8CD-4FD5-806B-D16E7AACF520}" type="pres">
      <dgm:prSet presAssocID="{ABA6BDEE-2EAD-4C4D-BE4E-2DBC6BDC1C28}" presName="node" presStyleLbl="node1" presStyleIdx="5" presStyleCnt="8" custScaleX="116968">
        <dgm:presLayoutVars>
          <dgm:bulletEnabled val="1"/>
        </dgm:presLayoutVars>
      </dgm:prSet>
      <dgm:spPr/>
    </dgm:pt>
    <dgm:pt modelId="{03C7DE45-B752-431A-8DD0-F31C71C6B800}" type="pres">
      <dgm:prSet presAssocID="{0AA8814D-7071-4965-87AC-6DF885F4C9B5}" presName="sibTrans" presStyleLbl="sibTrans2D1" presStyleIdx="5" presStyleCnt="8"/>
      <dgm:spPr/>
    </dgm:pt>
    <dgm:pt modelId="{BF2DEEA1-083C-482F-A942-B168BD11FEA2}" type="pres">
      <dgm:prSet presAssocID="{0AA8814D-7071-4965-87AC-6DF885F4C9B5}" presName="connectorText" presStyleLbl="sibTrans2D1" presStyleIdx="5" presStyleCnt="8"/>
      <dgm:spPr/>
    </dgm:pt>
    <dgm:pt modelId="{C8195BE0-FA97-40B5-B1A3-08C04FFFE74D}" type="pres">
      <dgm:prSet presAssocID="{43C2D525-418F-441A-B03F-F75D37C3E78C}" presName="node" presStyleLbl="node1" presStyleIdx="6" presStyleCnt="8" custScaleX="141601">
        <dgm:presLayoutVars>
          <dgm:bulletEnabled val="1"/>
        </dgm:presLayoutVars>
      </dgm:prSet>
      <dgm:spPr/>
    </dgm:pt>
    <dgm:pt modelId="{E9057097-C595-4140-AD66-780C13EC021F}" type="pres">
      <dgm:prSet presAssocID="{344A0C12-D1CA-4D33-9382-FFE217EC8DA6}" presName="sibTrans" presStyleLbl="sibTrans2D1" presStyleIdx="6" presStyleCnt="8"/>
      <dgm:spPr/>
    </dgm:pt>
    <dgm:pt modelId="{24C86ACD-9715-4DE8-89ED-3CF2781B9F9A}" type="pres">
      <dgm:prSet presAssocID="{344A0C12-D1CA-4D33-9382-FFE217EC8DA6}" presName="connectorText" presStyleLbl="sibTrans2D1" presStyleIdx="6" presStyleCnt="8"/>
      <dgm:spPr/>
    </dgm:pt>
    <dgm:pt modelId="{435D3665-BA2D-4FED-8772-1A8E1223D11A}" type="pres">
      <dgm:prSet presAssocID="{6EDA67DA-72C7-4359-B61D-00F29DC2EA94}" presName="node" presStyleLbl="node1" presStyleIdx="7" presStyleCnt="8" custScaleX="124229">
        <dgm:presLayoutVars>
          <dgm:bulletEnabled val="1"/>
        </dgm:presLayoutVars>
      </dgm:prSet>
      <dgm:spPr/>
    </dgm:pt>
    <dgm:pt modelId="{6C6B2434-E41C-4223-9621-94C65F69C99D}" type="pres">
      <dgm:prSet presAssocID="{651C9B50-9663-432B-9B16-B72BB609E9A3}" presName="sibTrans" presStyleLbl="sibTrans2D1" presStyleIdx="7" presStyleCnt="8"/>
      <dgm:spPr/>
    </dgm:pt>
    <dgm:pt modelId="{6B33CEB8-9EF7-4936-A9EF-3C5CA4CD783F}" type="pres">
      <dgm:prSet presAssocID="{651C9B50-9663-432B-9B16-B72BB609E9A3}" presName="connectorText" presStyleLbl="sibTrans2D1" presStyleIdx="7" presStyleCnt="8"/>
      <dgm:spPr/>
    </dgm:pt>
  </dgm:ptLst>
  <dgm:cxnLst>
    <dgm:cxn modelId="{D5461F14-98DE-4F4F-91BA-ACFBFFDBC54B}" type="presOf" srcId="{344A0C12-D1CA-4D33-9382-FFE217EC8DA6}" destId="{24C86ACD-9715-4DE8-89ED-3CF2781B9F9A}" srcOrd="1" destOrd="0" presId="urn:microsoft.com/office/officeart/2005/8/layout/cycle2"/>
    <dgm:cxn modelId="{99629519-1445-46F5-BD43-33BA9103D750}" type="presOf" srcId="{651C9B50-9663-432B-9B16-B72BB609E9A3}" destId="{6B33CEB8-9EF7-4936-A9EF-3C5CA4CD783F}" srcOrd="1" destOrd="0" presId="urn:microsoft.com/office/officeart/2005/8/layout/cycle2"/>
    <dgm:cxn modelId="{E88AD027-02AA-4B64-81B9-721A4B92BEE3}" srcId="{5DB43606-5792-4175-BCE6-3AE4776C43B6}" destId="{F1517A92-13F7-43A4-A598-20110C4C5181}" srcOrd="3" destOrd="0" parTransId="{0A675D39-6CC3-48DE-8907-1CE3E25B14E3}" sibTransId="{8FE12401-4E6A-45D6-88AE-3896F530C6BA}"/>
    <dgm:cxn modelId="{0236B02D-2C09-41FA-A8B1-22380F830E14}" type="presOf" srcId="{A966F413-F891-41E7-8111-7210D1AC2888}" destId="{121FB8FC-7128-4291-84E5-ABF979F12FF6}" srcOrd="1" destOrd="0" presId="urn:microsoft.com/office/officeart/2005/8/layout/cycle2"/>
    <dgm:cxn modelId="{CA475B2E-73EF-49A2-AC5C-E4FE9C44EDB3}" type="presOf" srcId="{ACDA70B6-E3C1-4E26-B5F7-CE534FF606B4}" destId="{FC023B6B-5175-4FDB-BDDA-C860C83E267F}" srcOrd="1" destOrd="0" presId="urn:microsoft.com/office/officeart/2005/8/layout/cycle2"/>
    <dgm:cxn modelId="{332C0938-5B4D-4901-80FD-BDD0D016F89C}" srcId="{5DB43606-5792-4175-BCE6-3AE4776C43B6}" destId="{6E6F2B44-1BC8-48B9-9D38-E9B49C1A0EBB}" srcOrd="1" destOrd="0" parTransId="{FB579010-E411-4A93-8E5F-A2AC3AE11DE6}" sibTransId="{A966F413-F891-41E7-8111-7210D1AC2888}"/>
    <dgm:cxn modelId="{19600B5F-CA24-4130-8D2A-9D0FCA1A2FB2}" type="presOf" srcId="{99AC2286-82EF-4502-BF94-AF9E721068C0}" destId="{9BBE153A-0BBB-41D9-A1A6-EF2E3D058F71}" srcOrd="1" destOrd="0" presId="urn:microsoft.com/office/officeart/2005/8/layout/cycle2"/>
    <dgm:cxn modelId="{8521EA44-2F40-4729-9AC4-D602C4B59B69}" srcId="{5DB43606-5792-4175-BCE6-3AE4776C43B6}" destId="{ABA6BDEE-2EAD-4C4D-BE4E-2DBC6BDC1C28}" srcOrd="5" destOrd="0" parTransId="{8AC23E42-B99A-4E77-BB77-DC8E1DACEB24}" sibTransId="{0AA8814D-7071-4965-87AC-6DF885F4C9B5}"/>
    <dgm:cxn modelId="{88A70647-D928-4F94-AF9B-A4C6AE346C78}" type="presOf" srcId="{8FE12401-4E6A-45D6-88AE-3896F530C6BA}" destId="{CAE39A57-AF55-45F7-A3AB-4404FA08CFE6}" srcOrd="0" destOrd="0" presId="urn:microsoft.com/office/officeart/2005/8/layout/cycle2"/>
    <dgm:cxn modelId="{502C3768-48B4-4712-A119-DDB9A0288762}" type="presOf" srcId="{53E76E24-4FE0-4927-8B8E-DF47D9D95B96}" destId="{96313460-3BBA-491E-8E44-AB8A01B8C7A1}" srcOrd="0" destOrd="0" presId="urn:microsoft.com/office/officeart/2005/8/layout/cycle2"/>
    <dgm:cxn modelId="{E3384B49-C181-4D13-8CF6-4411C5F883A2}" type="presOf" srcId="{6E6F2B44-1BC8-48B9-9D38-E9B49C1A0EBB}" destId="{E7D124E5-1A67-4257-AB64-54075A196E48}" srcOrd="0" destOrd="0" presId="urn:microsoft.com/office/officeart/2005/8/layout/cycle2"/>
    <dgm:cxn modelId="{42849370-0ED2-4C15-978A-59205D50CF14}" type="presOf" srcId="{0AA8814D-7071-4965-87AC-6DF885F4C9B5}" destId="{BF2DEEA1-083C-482F-A942-B168BD11FEA2}" srcOrd="1" destOrd="0" presId="urn:microsoft.com/office/officeart/2005/8/layout/cycle2"/>
    <dgm:cxn modelId="{57A9BD50-C3E2-4769-A2AA-353DDA3A620A}" type="presOf" srcId="{2B1498AF-BCAE-488E-9920-8B417B943955}" destId="{91CD1492-F5AB-47C7-A66E-67F6AA51B358}" srcOrd="0" destOrd="0" presId="urn:microsoft.com/office/officeart/2005/8/layout/cycle2"/>
    <dgm:cxn modelId="{5B69CC52-5395-404E-9701-92CCB8BF26DF}" type="presOf" srcId="{0AA8814D-7071-4965-87AC-6DF885F4C9B5}" destId="{03C7DE45-B752-431A-8DD0-F31C71C6B800}" srcOrd="0" destOrd="0" presId="urn:microsoft.com/office/officeart/2005/8/layout/cycle2"/>
    <dgm:cxn modelId="{E200C053-A861-4870-AE0E-680B3BD2CC05}" type="presOf" srcId="{F1517A92-13F7-43A4-A598-20110C4C5181}" destId="{8D3EA7B7-5C64-4E17-8C2D-5D3809388390}" srcOrd="0" destOrd="0" presId="urn:microsoft.com/office/officeart/2005/8/layout/cycle2"/>
    <dgm:cxn modelId="{A643C756-5116-4EE0-B497-16184A5718FB}" type="presOf" srcId="{ABA6BDEE-2EAD-4C4D-BE4E-2DBC6BDC1C28}" destId="{46D7E2AE-F8CD-4FD5-806B-D16E7AACF520}" srcOrd="0" destOrd="0" presId="urn:microsoft.com/office/officeart/2005/8/layout/cycle2"/>
    <dgm:cxn modelId="{78338679-0F73-47A9-8D35-10A4D786DE29}" type="presOf" srcId="{8FE12401-4E6A-45D6-88AE-3896F530C6BA}" destId="{7F500A4A-13CC-4CF3-9EAB-014D1A59C76E}" srcOrd="1" destOrd="0" presId="urn:microsoft.com/office/officeart/2005/8/layout/cycle2"/>
    <dgm:cxn modelId="{1F448383-6C5D-4B94-987F-F4C67AD879EE}" type="presOf" srcId="{C606C613-5952-4215-B1B5-067985297111}" destId="{F54C695B-1CA3-4222-956B-D3714DF2E6A4}" srcOrd="0" destOrd="0" presId="urn:microsoft.com/office/officeart/2005/8/layout/cycle2"/>
    <dgm:cxn modelId="{26A94295-056B-436F-885F-B27272F1CD73}" srcId="{5DB43606-5792-4175-BCE6-3AE4776C43B6}" destId="{43C2D525-418F-441A-B03F-F75D37C3E78C}" srcOrd="6" destOrd="0" parTransId="{E7E70621-7BD2-42DF-BA38-09535FC15586}" sibTransId="{344A0C12-D1CA-4D33-9382-FFE217EC8DA6}"/>
    <dgm:cxn modelId="{289F5298-3440-4748-8C6D-053A2E95629B}" type="presOf" srcId="{5DB43606-5792-4175-BCE6-3AE4776C43B6}" destId="{25F1D942-0D23-42B3-A7AB-69BCB5610BED}" srcOrd="0" destOrd="0" presId="urn:microsoft.com/office/officeart/2005/8/layout/cycle2"/>
    <dgm:cxn modelId="{D41E0899-C823-4A3B-86F1-62C3C638DF01}" type="presOf" srcId="{43C2D525-418F-441A-B03F-F75D37C3E78C}" destId="{C8195BE0-FA97-40B5-B1A3-08C04FFFE74D}" srcOrd="0" destOrd="0" presId="urn:microsoft.com/office/officeart/2005/8/layout/cycle2"/>
    <dgm:cxn modelId="{1481A79B-7434-4B43-805B-81127F6DBAF4}" type="presOf" srcId="{ACDA70B6-E3C1-4E26-B5F7-CE534FF606B4}" destId="{C8BFCC01-014B-46BF-BB18-A924456A5976}" srcOrd="0" destOrd="0" presId="urn:microsoft.com/office/officeart/2005/8/layout/cycle2"/>
    <dgm:cxn modelId="{D3B1BF9D-DB50-4DB8-9146-8660DF1E439E}" srcId="{5DB43606-5792-4175-BCE6-3AE4776C43B6}" destId="{C606C613-5952-4215-B1B5-067985297111}" srcOrd="2" destOrd="0" parTransId="{1244573D-F58D-4CA1-8E63-F2B44055D61F}" sibTransId="{ACDA70B6-E3C1-4E26-B5F7-CE534FF606B4}"/>
    <dgm:cxn modelId="{14EAC59D-570C-42A9-A47F-1813896395B6}" type="presOf" srcId="{99AC2286-82EF-4502-BF94-AF9E721068C0}" destId="{3A4D5955-56C1-404E-9BE2-099AA9A4EEFC}" srcOrd="0" destOrd="0" presId="urn:microsoft.com/office/officeart/2005/8/layout/cycle2"/>
    <dgm:cxn modelId="{023CCCA1-3E4C-48BC-9771-53C9E7695338}" srcId="{5DB43606-5792-4175-BCE6-3AE4776C43B6}" destId="{4A4331B4-93B3-43D4-B344-5EAD8ACE3530}" srcOrd="0" destOrd="0" parTransId="{EF53EEF1-3C70-4F7E-91B1-36B2F6F79BA6}" sibTransId="{2B1498AF-BCAE-488E-9920-8B417B943955}"/>
    <dgm:cxn modelId="{2C83F0B0-C9A7-4002-B949-38FECB5538CC}" type="presOf" srcId="{344A0C12-D1CA-4D33-9382-FFE217EC8DA6}" destId="{E9057097-C595-4140-AD66-780C13EC021F}" srcOrd="0" destOrd="0" presId="urn:microsoft.com/office/officeart/2005/8/layout/cycle2"/>
    <dgm:cxn modelId="{27D469C7-7133-4286-AB7F-7644CF08EA43}" srcId="{5DB43606-5792-4175-BCE6-3AE4776C43B6}" destId="{53E76E24-4FE0-4927-8B8E-DF47D9D95B96}" srcOrd="4" destOrd="0" parTransId="{B5F07C2C-381A-4567-AD76-2CD0B40E5E23}" sibTransId="{99AC2286-82EF-4502-BF94-AF9E721068C0}"/>
    <dgm:cxn modelId="{258EB5C9-D980-411C-A10F-E00035FD7516}" type="presOf" srcId="{651C9B50-9663-432B-9B16-B72BB609E9A3}" destId="{6C6B2434-E41C-4223-9621-94C65F69C99D}" srcOrd="0" destOrd="0" presId="urn:microsoft.com/office/officeart/2005/8/layout/cycle2"/>
    <dgm:cxn modelId="{655FDFCD-1D2B-4A61-B080-1924DF070A8D}" type="presOf" srcId="{4A4331B4-93B3-43D4-B344-5EAD8ACE3530}" destId="{2DE675AA-2AD9-480E-A1B7-538142DA12BC}" srcOrd="0" destOrd="0" presId="urn:microsoft.com/office/officeart/2005/8/layout/cycle2"/>
    <dgm:cxn modelId="{FEC45BD4-A549-4E7D-B435-583D14D55CBA}" srcId="{5DB43606-5792-4175-BCE6-3AE4776C43B6}" destId="{6EDA67DA-72C7-4359-B61D-00F29DC2EA94}" srcOrd="7" destOrd="0" parTransId="{B78B0E83-BB6E-46A8-AFAB-59CEB706EEF4}" sibTransId="{651C9B50-9663-432B-9B16-B72BB609E9A3}"/>
    <dgm:cxn modelId="{217F20E7-6465-4380-B2EC-D5DC7E36D5E1}" type="presOf" srcId="{6EDA67DA-72C7-4359-B61D-00F29DC2EA94}" destId="{435D3665-BA2D-4FED-8772-1A8E1223D11A}" srcOrd="0" destOrd="0" presId="urn:microsoft.com/office/officeart/2005/8/layout/cycle2"/>
    <dgm:cxn modelId="{613825EF-FDCC-429A-A74F-8E45A6688371}" type="presOf" srcId="{2B1498AF-BCAE-488E-9920-8B417B943955}" destId="{0A9E54C7-D253-497F-8F50-2E92E0494D8A}" srcOrd="1" destOrd="0" presId="urn:microsoft.com/office/officeart/2005/8/layout/cycle2"/>
    <dgm:cxn modelId="{7AF956FA-D7E6-49BC-888A-6CFFC245F3B2}" type="presOf" srcId="{A966F413-F891-41E7-8111-7210D1AC2888}" destId="{C2B737B5-90F2-4467-AE65-21171691F94E}" srcOrd="0" destOrd="0" presId="urn:microsoft.com/office/officeart/2005/8/layout/cycle2"/>
    <dgm:cxn modelId="{3CA3BF82-0D62-460E-8474-BB659C8DD5D5}" type="presParOf" srcId="{25F1D942-0D23-42B3-A7AB-69BCB5610BED}" destId="{2DE675AA-2AD9-480E-A1B7-538142DA12BC}" srcOrd="0" destOrd="0" presId="urn:microsoft.com/office/officeart/2005/8/layout/cycle2"/>
    <dgm:cxn modelId="{4603C730-C3EB-47A8-A104-CED6443FE30F}" type="presParOf" srcId="{25F1D942-0D23-42B3-A7AB-69BCB5610BED}" destId="{91CD1492-F5AB-47C7-A66E-67F6AA51B358}" srcOrd="1" destOrd="0" presId="urn:microsoft.com/office/officeart/2005/8/layout/cycle2"/>
    <dgm:cxn modelId="{D6833EFE-AD83-4BE1-B42D-CC0FE0012D63}" type="presParOf" srcId="{91CD1492-F5AB-47C7-A66E-67F6AA51B358}" destId="{0A9E54C7-D253-497F-8F50-2E92E0494D8A}" srcOrd="0" destOrd="0" presId="urn:microsoft.com/office/officeart/2005/8/layout/cycle2"/>
    <dgm:cxn modelId="{2FC8FB89-9032-4F89-8AEB-FF65F46D5164}" type="presParOf" srcId="{25F1D942-0D23-42B3-A7AB-69BCB5610BED}" destId="{E7D124E5-1A67-4257-AB64-54075A196E48}" srcOrd="2" destOrd="0" presId="urn:microsoft.com/office/officeart/2005/8/layout/cycle2"/>
    <dgm:cxn modelId="{5CD0C831-0068-4FD1-8DF9-4F5C149D0626}" type="presParOf" srcId="{25F1D942-0D23-42B3-A7AB-69BCB5610BED}" destId="{C2B737B5-90F2-4467-AE65-21171691F94E}" srcOrd="3" destOrd="0" presId="urn:microsoft.com/office/officeart/2005/8/layout/cycle2"/>
    <dgm:cxn modelId="{BF705E75-D69F-41FD-8A4F-BFBFDD431F44}" type="presParOf" srcId="{C2B737B5-90F2-4467-AE65-21171691F94E}" destId="{121FB8FC-7128-4291-84E5-ABF979F12FF6}" srcOrd="0" destOrd="0" presId="urn:microsoft.com/office/officeart/2005/8/layout/cycle2"/>
    <dgm:cxn modelId="{65033480-F316-4061-B4E8-BA1D61A65582}" type="presParOf" srcId="{25F1D942-0D23-42B3-A7AB-69BCB5610BED}" destId="{F54C695B-1CA3-4222-956B-D3714DF2E6A4}" srcOrd="4" destOrd="0" presId="urn:microsoft.com/office/officeart/2005/8/layout/cycle2"/>
    <dgm:cxn modelId="{1BBF3DBA-55C2-4113-B1EC-611CBB50A947}" type="presParOf" srcId="{25F1D942-0D23-42B3-A7AB-69BCB5610BED}" destId="{C8BFCC01-014B-46BF-BB18-A924456A5976}" srcOrd="5" destOrd="0" presId="urn:microsoft.com/office/officeart/2005/8/layout/cycle2"/>
    <dgm:cxn modelId="{2D10AD4B-9CD1-4C57-A1DA-0AE04416B532}" type="presParOf" srcId="{C8BFCC01-014B-46BF-BB18-A924456A5976}" destId="{FC023B6B-5175-4FDB-BDDA-C860C83E267F}" srcOrd="0" destOrd="0" presId="urn:microsoft.com/office/officeart/2005/8/layout/cycle2"/>
    <dgm:cxn modelId="{712E65CD-AD13-4AA8-96C2-07F517396F8B}" type="presParOf" srcId="{25F1D942-0D23-42B3-A7AB-69BCB5610BED}" destId="{8D3EA7B7-5C64-4E17-8C2D-5D3809388390}" srcOrd="6" destOrd="0" presId="urn:microsoft.com/office/officeart/2005/8/layout/cycle2"/>
    <dgm:cxn modelId="{1D1C674B-A6CB-42C1-8E5A-E4623DED3151}" type="presParOf" srcId="{25F1D942-0D23-42B3-A7AB-69BCB5610BED}" destId="{CAE39A57-AF55-45F7-A3AB-4404FA08CFE6}" srcOrd="7" destOrd="0" presId="urn:microsoft.com/office/officeart/2005/8/layout/cycle2"/>
    <dgm:cxn modelId="{4E3A7A05-9D28-406F-AAF3-67218BC4EAA7}" type="presParOf" srcId="{CAE39A57-AF55-45F7-A3AB-4404FA08CFE6}" destId="{7F500A4A-13CC-4CF3-9EAB-014D1A59C76E}" srcOrd="0" destOrd="0" presId="urn:microsoft.com/office/officeart/2005/8/layout/cycle2"/>
    <dgm:cxn modelId="{D69499C4-EB6E-499B-A70A-6FA84DD563AE}" type="presParOf" srcId="{25F1D942-0D23-42B3-A7AB-69BCB5610BED}" destId="{96313460-3BBA-491E-8E44-AB8A01B8C7A1}" srcOrd="8" destOrd="0" presId="urn:microsoft.com/office/officeart/2005/8/layout/cycle2"/>
    <dgm:cxn modelId="{506AAD49-2DBA-4961-8843-79756570983A}" type="presParOf" srcId="{25F1D942-0D23-42B3-A7AB-69BCB5610BED}" destId="{3A4D5955-56C1-404E-9BE2-099AA9A4EEFC}" srcOrd="9" destOrd="0" presId="urn:microsoft.com/office/officeart/2005/8/layout/cycle2"/>
    <dgm:cxn modelId="{AB555AA7-D7FA-4920-98CC-60BB9A74FE07}" type="presParOf" srcId="{3A4D5955-56C1-404E-9BE2-099AA9A4EEFC}" destId="{9BBE153A-0BBB-41D9-A1A6-EF2E3D058F71}" srcOrd="0" destOrd="0" presId="urn:microsoft.com/office/officeart/2005/8/layout/cycle2"/>
    <dgm:cxn modelId="{42D8199A-4C0B-4EB5-80DA-B9C00B4DF9C0}" type="presParOf" srcId="{25F1D942-0D23-42B3-A7AB-69BCB5610BED}" destId="{46D7E2AE-F8CD-4FD5-806B-D16E7AACF520}" srcOrd="10" destOrd="0" presId="urn:microsoft.com/office/officeart/2005/8/layout/cycle2"/>
    <dgm:cxn modelId="{786E74ED-B4AA-4F8E-A4E3-9FEB08CD3083}" type="presParOf" srcId="{25F1D942-0D23-42B3-A7AB-69BCB5610BED}" destId="{03C7DE45-B752-431A-8DD0-F31C71C6B800}" srcOrd="11" destOrd="0" presId="urn:microsoft.com/office/officeart/2005/8/layout/cycle2"/>
    <dgm:cxn modelId="{B0132C34-15C1-453D-8418-4F679A960FAF}" type="presParOf" srcId="{03C7DE45-B752-431A-8DD0-F31C71C6B800}" destId="{BF2DEEA1-083C-482F-A942-B168BD11FEA2}" srcOrd="0" destOrd="0" presId="urn:microsoft.com/office/officeart/2005/8/layout/cycle2"/>
    <dgm:cxn modelId="{9D1536DE-A037-4DE0-A49A-583C7EC90B7A}" type="presParOf" srcId="{25F1D942-0D23-42B3-A7AB-69BCB5610BED}" destId="{C8195BE0-FA97-40B5-B1A3-08C04FFFE74D}" srcOrd="12" destOrd="0" presId="urn:microsoft.com/office/officeart/2005/8/layout/cycle2"/>
    <dgm:cxn modelId="{05D310A2-02BC-4702-B54A-7B53F7340935}" type="presParOf" srcId="{25F1D942-0D23-42B3-A7AB-69BCB5610BED}" destId="{E9057097-C595-4140-AD66-780C13EC021F}" srcOrd="13" destOrd="0" presId="urn:microsoft.com/office/officeart/2005/8/layout/cycle2"/>
    <dgm:cxn modelId="{8E03A787-4893-4101-8600-21E97B1EEFE5}" type="presParOf" srcId="{E9057097-C595-4140-AD66-780C13EC021F}" destId="{24C86ACD-9715-4DE8-89ED-3CF2781B9F9A}" srcOrd="0" destOrd="0" presId="urn:microsoft.com/office/officeart/2005/8/layout/cycle2"/>
    <dgm:cxn modelId="{7655B57A-6A3D-44D0-93EB-9D4072199FC6}" type="presParOf" srcId="{25F1D942-0D23-42B3-A7AB-69BCB5610BED}" destId="{435D3665-BA2D-4FED-8772-1A8E1223D11A}" srcOrd="14" destOrd="0" presId="urn:microsoft.com/office/officeart/2005/8/layout/cycle2"/>
    <dgm:cxn modelId="{8B8873B5-DC95-4F1F-8BA1-5D3E6ED7BCAB}" type="presParOf" srcId="{25F1D942-0D23-42B3-A7AB-69BCB5610BED}" destId="{6C6B2434-E41C-4223-9621-94C65F69C99D}" srcOrd="15" destOrd="0" presId="urn:microsoft.com/office/officeart/2005/8/layout/cycle2"/>
    <dgm:cxn modelId="{B309B627-B256-4637-B2F3-63E38C78C860}" type="presParOf" srcId="{6C6B2434-E41C-4223-9621-94C65F69C99D}" destId="{6B33CEB8-9EF7-4936-A9EF-3C5CA4CD783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1DCCC3-4971-4F60-9526-DAD012A5AD88}" type="doc">
      <dgm:prSet loTypeId="urn:microsoft.com/office/officeart/2005/8/layout/hList7" loCatId="picture" qsTypeId="urn:microsoft.com/office/officeart/2005/8/quickstyle/simple4" qsCatId="simple" csTypeId="urn:microsoft.com/office/officeart/2005/8/colors/accent1_2" csCatId="accent1" phldr="1"/>
      <dgm:spPr/>
    </dgm:pt>
    <dgm:pt modelId="{0BA24665-F798-4F62-8921-FC3ABBA81B16}">
      <dgm:prSet phldrT="[Текст]"/>
      <dgm:spPr/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Ата-ана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531502-75CD-43E7-9A99-3F932D15D217}" type="parTrans" cxnId="{F9477AD7-4DEF-473E-BF45-9C56CD73D410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855808-5CE6-4918-9A52-012C43B0BBED}" type="sibTrans" cxnId="{F9477AD7-4DEF-473E-BF45-9C56CD73D410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EA3195-9EDD-40DD-B117-23FE5AAF991B}">
      <dgm:prSet phldrT="[Текст]"/>
      <dgm:spPr/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Оқушы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BEFE18-FE53-458A-8C41-D4E31475410C}" type="parTrans" cxnId="{83C33406-01E5-4F33-BECD-6DB43F377311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8145E5-4BDC-4962-AB77-DE575CA42F94}" type="sibTrans" cxnId="{83C33406-01E5-4F33-BECD-6DB43F377311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12222-A38B-4AEF-87AB-E5D563592D5B}">
      <dgm:prSet phldrT="[Текст]"/>
      <dgm:spPr/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Сынып жетекші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1B6EC1-8F95-4C3E-B739-7EC236EDD94C}" type="parTrans" cxnId="{239605E0-FF8E-45F4-885F-C0883937B56C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F5DB59-D37E-49D6-B4D7-70E65D5D0117}" type="sibTrans" cxnId="{239605E0-FF8E-45F4-885F-C0883937B56C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27F495-5A9D-4D14-8DCF-26ADDBAF4DF4}" type="pres">
      <dgm:prSet presAssocID="{BA1DCCC3-4971-4F60-9526-DAD012A5AD88}" presName="Name0" presStyleCnt="0">
        <dgm:presLayoutVars>
          <dgm:dir/>
          <dgm:resizeHandles val="exact"/>
        </dgm:presLayoutVars>
      </dgm:prSet>
      <dgm:spPr/>
    </dgm:pt>
    <dgm:pt modelId="{3433AE53-9A6D-482F-BC85-84513E40124A}" type="pres">
      <dgm:prSet presAssocID="{BA1DCCC3-4971-4F60-9526-DAD012A5AD88}" presName="fgShape" presStyleLbl="fgShp" presStyleIdx="0" presStyleCnt="1"/>
      <dgm:spPr/>
    </dgm:pt>
    <dgm:pt modelId="{42BC5BC6-B916-42BF-A9F4-D913730AD7E0}" type="pres">
      <dgm:prSet presAssocID="{BA1DCCC3-4971-4F60-9526-DAD012A5AD88}" presName="linComp" presStyleCnt="0"/>
      <dgm:spPr/>
    </dgm:pt>
    <dgm:pt modelId="{7F850EA7-5FD5-420E-8D09-A05D126FB024}" type="pres">
      <dgm:prSet presAssocID="{0BA24665-F798-4F62-8921-FC3ABBA81B16}" presName="compNode" presStyleCnt="0"/>
      <dgm:spPr/>
    </dgm:pt>
    <dgm:pt modelId="{EF85AD09-6903-47FB-A879-88AB2E63024E}" type="pres">
      <dgm:prSet presAssocID="{0BA24665-F798-4F62-8921-FC3ABBA81B16}" presName="bkgdShape" presStyleLbl="node1" presStyleIdx="0" presStyleCnt="3"/>
      <dgm:spPr/>
    </dgm:pt>
    <dgm:pt modelId="{09D81384-65A7-4DAA-9A81-8EE1ACFADB68}" type="pres">
      <dgm:prSet presAssocID="{0BA24665-F798-4F62-8921-FC3ABBA81B16}" presName="nodeTx" presStyleLbl="node1" presStyleIdx="0" presStyleCnt="3">
        <dgm:presLayoutVars>
          <dgm:bulletEnabled val="1"/>
        </dgm:presLayoutVars>
      </dgm:prSet>
      <dgm:spPr/>
    </dgm:pt>
    <dgm:pt modelId="{AFEEA4E0-3339-45FF-8C7E-D034A2EC8C50}" type="pres">
      <dgm:prSet presAssocID="{0BA24665-F798-4F62-8921-FC3ABBA81B16}" presName="invisiNode" presStyleLbl="node1" presStyleIdx="0" presStyleCnt="3"/>
      <dgm:spPr/>
    </dgm:pt>
    <dgm:pt modelId="{35D73766-207D-4B12-88BC-1C83DDEEA145}" type="pres">
      <dgm:prSet presAssocID="{0BA24665-F798-4F62-8921-FC3ABBA81B16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56000" r="-56000"/>
          </a:stretch>
        </a:blipFill>
      </dgm:spPr>
    </dgm:pt>
    <dgm:pt modelId="{17388863-2135-4A55-A320-E63786AA998E}" type="pres">
      <dgm:prSet presAssocID="{95855808-5CE6-4918-9A52-012C43B0BBED}" presName="sibTrans" presStyleLbl="sibTrans2D1" presStyleIdx="0" presStyleCnt="0"/>
      <dgm:spPr/>
    </dgm:pt>
    <dgm:pt modelId="{9F4FA320-EBBF-4D0D-9A8A-DD51C5394016}" type="pres">
      <dgm:prSet presAssocID="{ECEA3195-9EDD-40DD-B117-23FE5AAF991B}" presName="compNode" presStyleCnt="0"/>
      <dgm:spPr/>
    </dgm:pt>
    <dgm:pt modelId="{7CD71442-3CF8-455D-8A3A-B0978A516BA3}" type="pres">
      <dgm:prSet presAssocID="{ECEA3195-9EDD-40DD-B117-23FE5AAF991B}" presName="bkgdShape" presStyleLbl="node1" presStyleIdx="1" presStyleCnt="3"/>
      <dgm:spPr/>
    </dgm:pt>
    <dgm:pt modelId="{A1EAA594-B66A-4CF9-A805-79CDA6A2C732}" type="pres">
      <dgm:prSet presAssocID="{ECEA3195-9EDD-40DD-B117-23FE5AAF991B}" presName="nodeTx" presStyleLbl="node1" presStyleIdx="1" presStyleCnt="3">
        <dgm:presLayoutVars>
          <dgm:bulletEnabled val="1"/>
        </dgm:presLayoutVars>
      </dgm:prSet>
      <dgm:spPr/>
    </dgm:pt>
    <dgm:pt modelId="{517DD423-425E-4654-B950-44D429E3947E}" type="pres">
      <dgm:prSet presAssocID="{ECEA3195-9EDD-40DD-B117-23FE5AAF991B}" presName="invisiNode" presStyleLbl="node1" presStyleIdx="1" presStyleCnt="3"/>
      <dgm:spPr/>
    </dgm:pt>
    <dgm:pt modelId="{6799C8BB-0940-4353-B16D-9DCA5B6714C8}" type="pres">
      <dgm:prSet presAssocID="{ECEA3195-9EDD-40DD-B117-23FE5AAF991B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2438B93A-45F7-4A29-9F44-90347491D959}" type="pres">
      <dgm:prSet presAssocID="{3D8145E5-4BDC-4962-AB77-DE575CA42F94}" presName="sibTrans" presStyleLbl="sibTrans2D1" presStyleIdx="0" presStyleCnt="0"/>
      <dgm:spPr/>
    </dgm:pt>
    <dgm:pt modelId="{3C19E081-837F-4648-B124-5FFC6A8CC791}" type="pres">
      <dgm:prSet presAssocID="{7E312222-A38B-4AEF-87AB-E5D563592D5B}" presName="compNode" presStyleCnt="0"/>
      <dgm:spPr/>
    </dgm:pt>
    <dgm:pt modelId="{ABFCF881-4583-47B0-B7A6-68883DBD0325}" type="pres">
      <dgm:prSet presAssocID="{7E312222-A38B-4AEF-87AB-E5D563592D5B}" presName="bkgdShape" presStyleLbl="node1" presStyleIdx="2" presStyleCnt="3"/>
      <dgm:spPr/>
    </dgm:pt>
    <dgm:pt modelId="{66FA41F5-F31B-4A3D-AB08-7EC11237E691}" type="pres">
      <dgm:prSet presAssocID="{7E312222-A38B-4AEF-87AB-E5D563592D5B}" presName="nodeTx" presStyleLbl="node1" presStyleIdx="2" presStyleCnt="3">
        <dgm:presLayoutVars>
          <dgm:bulletEnabled val="1"/>
        </dgm:presLayoutVars>
      </dgm:prSet>
      <dgm:spPr/>
    </dgm:pt>
    <dgm:pt modelId="{93C216D2-20FE-42DB-8932-6D3CBE331502}" type="pres">
      <dgm:prSet presAssocID="{7E312222-A38B-4AEF-87AB-E5D563592D5B}" presName="invisiNode" presStyleLbl="node1" presStyleIdx="2" presStyleCnt="3"/>
      <dgm:spPr/>
    </dgm:pt>
    <dgm:pt modelId="{E532097C-CB14-4000-A2A1-B64C02932BC3}" type="pres">
      <dgm:prSet presAssocID="{7E312222-A38B-4AEF-87AB-E5D563592D5B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</dgm:ptLst>
  <dgm:cxnLst>
    <dgm:cxn modelId="{83C33406-01E5-4F33-BECD-6DB43F377311}" srcId="{BA1DCCC3-4971-4F60-9526-DAD012A5AD88}" destId="{ECEA3195-9EDD-40DD-B117-23FE5AAF991B}" srcOrd="1" destOrd="0" parTransId="{90BEFE18-FE53-458A-8C41-D4E31475410C}" sibTransId="{3D8145E5-4BDC-4962-AB77-DE575CA42F94}"/>
    <dgm:cxn modelId="{AD393E21-5E74-489F-86EA-433FB7836DB9}" type="presOf" srcId="{7E312222-A38B-4AEF-87AB-E5D563592D5B}" destId="{66FA41F5-F31B-4A3D-AB08-7EC11237E691}" srcOrd="1" destOrd="0" presId="urn:microsoft.com/office/officeart/2005/8/layout/hList7"/>
    <dgm:cxn modelId="{B5260128-9AB3-4507-8536-0FA82C97B286}" type="presOf" srcId="{3D8145E5-4BDC-4962-AB77-DE575CA42F94}" destId="{2438B93A-45F7-4A29-9F44-90347491D959}" srcOrd="0" destOrd="0" presId="urn:microsoft.com/office/officeart/2005/8/layout/hList7"/>
    <dgm:cxn modelId="{35C58D36-DF19-44B7-A254-9A4A4076D251}" type="presOf" srcId="{0BA24665-F798-4F62-8921-FC3ABBA81B16}" destId="{EF85AD09-6903-47FB-A879-88AB2E63024E}" srcOrd="0" destOrd="0" presId="urn:microsoft.com/office/officeart/2005/8/layout/hList7"/>
    <dgm:cxn modelId="{3382055E-F799-494F-ACFE-06D4F0F13948}" type="presOf" srcId="{0BA24665-F798-4F62-8921-FC3ABBA81B16}" destId="{09D81384-65A7-4DAA-9A81-8EE1ACFADB68}" srcOrd="1" destOrd="0" presId="urn:microsoft.com/office/officeart/2005/8/layout/hList7"/>
    <dgm:cxn modelId="{92C27D7E-2576-4BF2-8584-07DB3B41B792}" type="presOf" srcId="{ECEA3195-9EDD-40DD-B117-23FE5AAF991B}" destId="{A1EAA594-B66A-4CF9-A805-79CDA6A2C732}" srcOrd="1" destOrd="0" presId="urn:microsoft.com/office/officeart/2005/8/layout/hList7"/>
    <dgm:cxn modelId="{56B52AAE-EB16-4595-A39A-907AFC138C3D}" type="presOf" srcId="{ECEA3195-9EDD-40DD-B117-23FE5AAF991B}" destId="{7CD71442-3CF8-455D-8A3A-B0978A516BA3}" srcOrd="0" destOrd="0" presId="urn:microsoft.com/office/officeart/2005/8/layout/hList7"/>
    <dgm:cxn modelId="{5076CACA-4CC6-4A7B-8712-67E2637A4CD0}" type="presOf" srcId="{95855808-5CE6-4918-9A52-012C43B0BBED}" destId="{17388863-2135-4A55-A320-E63786AA998E}" srcOrd="0" destOrd="0" presId="urn:microsoft.com/office/officeart/2005/8/layout/hList7"/>
    <dgm:cxn modelId="{FCF1C6D6-AB90-41A0-B3AE-657986BA51F8}" type="presOf" srcId="{7E312222-A38B-4AEF-87AB-E5D563592D5B}" destId="{ABFCF881-4583-47B0-B7A6-68883DBD0325}" srcOrd="0" destOrd="0" presId="urn:microsoft.com/office/officeart/2005/8/layout/hList7"/>
    <dgm:cxn modelId="{F9477AD7-4DEF-473E-BF45-9C56CD73D410}" srcId="{BA1DCCC3-4971-4F60-9526-DAD012A5AD88}" destId="{0BA24665-F798-4F62-8921-FC3ABBA81B16}" srcOrd="0" destOrd="0" parTransId="{35531502-75CD-43E7-9A99-3F932D15D217}" sibTransId="{95855808-5CE6-4918-9A52-012C43B0BBED}"/>
    <dgm:cxn modelId="{239605E0-FF8E-45F4-885F-C0883937B56C}" srcId="{BA1DCCC3-4971-4F60-9526-DAD012A5AD88}" destId="{7E312222-A38B-4AEF-87AB-E5D563592D5B}" srcOrd="2" destOrd="0" parTransId="{5D1B6EC1-8F95-4C3E-B739-7EC236EDD94C}" sibTransId="{93F5DB59-D37E-49D6-B4D7-70E65D5D0117}"/>
    <dgm:cxn modelId="{89FE24EF-6CCC-437D-B0B1-8D4ED699452A}" type="presOf" srcId="{BA1DCCC3-4971-4F60-9526-DAD012A5AD88}" destId="{6727F495-5A9D-4D14-8DCF-26ADDBAF4DF4}" srcOrd="0" destOrd="0" presId="urn:microsoft.com/office/officeart/2005/8/layout/hList7"/>
    <dgm:cxn modelId="{7750CDEC-5DF5-47F7-959B-252E08217C6A}" type="presParOf" srcId="{6727F495-5A9D-4D14-8DCF-26ADDBAF4DF4}" destId="{3433AE53-9A6D-482F-BC85-84513E40124A}" srcOrd="0" destOrd="0" presId="urn:microsoft.com/office/officeart/2005/8/layout/hList7"/>
    <dgm:cxn modelId="{ACE4DEA1-74DE-4BE8-BC6D-7FA38EFEB521}" type="presParOf" srcId="{6727F495-5A9D-4D14-8DCF-26ADDBAF4DF4}" destId="{42BC5BC6-B916-42BF-A9F4-D913730AD7E0}" srcOrd="1" destOrd="0" presId="urn:microsoft.com/office/officeart/2005/8/layout/hList7"/>
    <dgm:cxn modelId="{C876DB87-90CC-482B-AD9A-6B1B00D28A78}" type="presParOf" srcId="{42BC5BC6-B916-42BF-A9F4-D913730AD7E0}" destId="{7F850EA7-5FD5-420E-8D09-A05D126FB024}" srcOrd="0" destOrd="0" presId="urn:microsoft.com/office/officeart/2005/8/layout/hList7"/>
    <dgm:cxn modelId="{34048B54-1DDE-4F52-8066-FA238AEC9234}" type="presParOf" srcId="{7F850EA7-5FD5-420E-8D09-A05D126FB024}" destId="{EF85AD09-6903-47FB-A879-88AB2E63024E}" srcOrd="0" destOrd="0" presId="urn:microsoft.com/office/officeart/2005/8/layout/hList7"/>
    <dgm:cxn modelId="{EC606F48-BB3D-405C-AC11-9ECC65BFAD16}" type="presParOf" srcId="{7F850EA7-5FD5-420E-8D09-A05D126FB024}" destId="{09D81384-65A7-4DAA-9A81-8EE1ACFADB68}" srcOrd="1" destOrd="0" presId="urn:microsoft.com/office/officeart/2005/8/layout/hList7"/>
    <dgm:cxn modelId="{B53534AF-7DF3-4456-B98A-C98B3ED7A4BF}" type="presParOf" srcId="{7F850EA7-5FD5-420E-8D09-A05D126FB024}" destId="{AFEEA4E0-3339-45FF-8C7E-D034A2EC8C50}" srcOrd="2" destOrd="0" presId="urn:microsoft.com/office/officeart/2005/8/layout/hList7"/>
    <dgm:cxn modelId="{2D8B93C3-818D-4013-914D-E2C05D3AE4F9}" type="presParOf" srcId="{7F850EA7-5FD5-420E-8D09-A05D126FB024}" destId="{35D73766-207D-4B12-88BC-1C83DDEEA145}" srcOrd="3" destOrd="0" presId="urn:microsoft.com/office/officeart/2005/8/layout/hList7"/>
    <dgm:cxn modelId="{7F60A54C-8959-42E9-8772-457AC3C8E301}" type="presParOf" srcId="{42BC5BC6-B916-42BF-A9F4-D913730AD7E0}" destId="{17388863-2135-4A55-A320-E63786AA998E}" srcOrd="1" destOrd="0" presId="urn:microsoft.com/office/officeart/2005/8/layout/hList7"/>
    <dgm:cxn modelId="{72FCD5F2-4F63-4CE6-9111-D0DAAD245E0C}" type="presParOf" srcId="{42BC5BC6-B916-42BF-A9F4-D913730AD7E0}" destId="{9F4FA320-EBBF-4D0D-9A8A-DD51C5394016}" srcOrd="2" destOrd="0" presId="urn:microsoft.com/office/officeart/2005/8/layout/hList7"/>
    <dgm:cxn modelId="{B5988ABE-A8F4-4699-AB63-8865A58EAD86}" type="presParOf" srcId="{9F4FA320-EBBF-4D0D-9A8A-DD51C5394016}" destId="{7CD71442-3CF8-455D-8A3A-B0978A516BA3}" srcOrd="0" destOrd="0" presId="urn:microsoft.com/office/officeart/2005/8/layout/hList7"/>
    <dgm:cxn modelId="{F9319EAA-37C8-4757-92AF-82E09B29E798}" type="presParOf" srcId="{9F4FA320-EBBF-4D0D-9A8A-DD51C5394016}" destId="{A1EAA594-B66A-4CF9-A805-79CDA6A2C732}" srcOrd="1" destOrd="0" presId="urn:microsoft.com/office/officeart/2005/8/layout/hList7"/>
    <dgm:cxn modelId="{4F0143F9-3C27-4EBA-A920-134BE3A0EB25}" type="presParOf" srcId="{9F4FA320-EBBF-4D0D-9A8A-DD51C5394016}" destId="{517DD423-425E-4654-B950-44D429E3947E}" srcOrd="2" destOrd="0" presId="urn:microsoft.com/office/officeart/2005/8/layout/hList7"/>
    <dgm:cxn modelId="{615F6A6A-50B8-4D6A-B024-9D3376205DE0}" type="presParOf" srcId="{9F4FA320-EBBF-4D0D-9A8A-DD51C5394016}" destId="{6799C8BB-0940-4353-B16D-9DCA5B6714C8}" srcOrd="3" destOrd="0" presId="urn:microsoft.com/office/officeart/2005/8/layout/hList7"/>
    <dgm:cxn modelId="{380910BD-F3C5-4A41-A699-A86DD4CCDB38}" type="presParOf" srcId="{42BC5BC6-B916-42BF-A9F4-D913730AD7E0}" destId="{2438B93A-45F7-4A29-9F44-90347491D959}" srcOrd="3" destOrd="0" presId="urn:microsoft.com/office/officeart/2005/8/layout/hList7"/>
    <dgm:cxn modelId="{55EAE9D2-BC8A-4089-BE56-F6561FFF77DF}" type="presParOf" srcId="{42BC5BC6-B916-42BF-A9F4-D913730AD7E0}" destId="{3C19E081-837F-4648-B124-5FFC6A8CC791}" srcOrd="4" destOrd="0" presId="urn:microsoft.com/office/officeart/2005/8/layout/hList7"/>
    <dgm:cxn modelId="{22939B5B-9812-4929-AB2B-3B556BDFB339}" type="presParOf" srcId="{3C19E081-837F-4648-B124-5FFC6A8CC791}" destId="{ABFCF881-4583-47B0-B7A6-68883DBD0325}" srcOrd="0" destOrd="0" presId="urn:microsoft.com/office/officeart/2005/8/layout/hList7"/>
    <dgm:cxn modelId="{E2CB73D5-69AA-487A-B56F-9D9B06DEA01D}" type="presParOf" srcId="{3C19E081-837F-4648-B124-5FFC6A8CC791}" destId="{66FA41F5-F31B-4A3D-AB08-7EC11237E691}" srcOrd="1" destOrd="0" presId="urn:microsoft.com/office/officeart/2005/8/layout/hList7"/>
    <dgm:cxn modelId="{7A42B29F-58FB-44AA-82BA-C2ADF68C8E51}" type="presParOf" srcId="{3C19E081-837F-4648-B124-5FFC6A8CC791}" destId="{93C216D2-20FE-42DB-8932-6D3CBE331502}" srcOrd="2" destOrd="0" presId="urn:microsoft.com/office/officeart/2005/8/layout/hList7"/>
    <dgm:cxn modelId="{096EE407-2F69-46E6-9504-EC106353AD57}" type="presParOf" srcId="{3C19E081-837F-4648-B124-5FFC6A8CC791}" destId="{E532097C-CB14-4000-A2A1-B64C02932BC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579805-6EC0-4A7C-AC37-DAA9D3C77D53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4D2E1EFE-C45A-4B3B-BEB9-59CCAFD8E964}">
      <dgm:prSet phldrT="[Текст]"/>
      <dgm:spPr/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Адамгершілікке тәрбиелеудің негізгі міндеттері: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69ECA9-A99D-4045-A5D4-E2264A218CD2}" type="parTrans" cxnId="{AE94B5E8-08C1-49AC-9D29-405CF7054483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06629-771A-4AD4-9F5B-F1233175051E}" type="sibTrans" cxnId="{AE94B5E8-08C1-49AC-9D29-405CF7054483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BADB03-680E-42DC-A2F8-ABC9EAB74FB9}">
      <dgm:prSet phldrT="[Текст]"/>
      <dgm:spPr/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Адамгершілік сананы қалыптастыру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E91D96-D1D3-465D-8653-36E8C4DD6EF0}" type="parTrans" cxnId="{3BF3E0E8-F7EF-43CE-9F19-09A8C18B0F79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1BF32-2E8A-4374-89AA-424E23111013}" type="sibTrans" cxnId="{3BF3E0E8-F7EF-43CE-9F19-09A8C18B0F79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538FE7-28D0-4780-810F-14B9F8E3D9BC}">
      <dgm:prSet phldrT="[Текст]"/>
      <dgm:spPr/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Адамгершілік сезімдерді тәрбиелеу және дамыту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B73FF5-7F7D-4BCD-B95E-B8FCD742A9DD}" type="parTrans" cxnId="{E3AED830-D7F1-4952-8111-9A438C1D4D49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26C7C-3C05-40AD-AB21-FFD107A868A1}" type="sibTrans" cxnId="{E3AED830-D7F1-4952-8111-9A438C1D4D49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7BD020-EE9A-4362-9B3A-6AAF7E30017D}">
      <dgm:prSet phldrT="[Текст]"/>
      <dgm:spPr/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Адамгершілік мінез-құлық біліктілігі мен әдеттерін қалыптастыру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D8B0F-B1CB-4384-A514-6756EDA252E8}" type="parTrans" cxnId="{011041D6-DACA-4AD7-B696-B19B6505711B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B12B9F-2FDD-49F1-A6F8-B85C0F910B22}" type="sibTrans" cxnId="{011041D6-DACA-4AD7-B696-B19B6505711B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47DD06-E167-4B2E-965C-C9B9074CF3E6}" type="pres">
      <dgm:prSet presAssocID="{6A579805-6EC0-4A7C-AC37-DAA9D3C77D53}" presName="composite" presStyleCnt="0">
        <dgm:presLayoutVars>
          <dgm:chMax val="1"/>
          <dgm:dir/>
          <dgm:resizeHandles val="exact"/>
        </dgm:presLayoutVars>
      </dgm:prSet>
      <dgm:spPr/>
    </dgm:pt>
    <dgm:pt modelId="{A49E6169-A69E-46F0-AAC7-1AEB2A385B27}" type="pres">
      <dgm:prSet presAssocID="{4D2E1EFE-C45A-4B3B-BEB9-59CCAFD8E964}" presName="roof" presStyleLbl="dkBgShp" presStyleIdx="0" presStyleCnt="2" custLinFactNeighborX="489"/>
      <dgm:spPr/>
    </dgm:pt>
    <dgm:pt modelId="{036B6E86-59C1-4BA2-BB35-8EE972334623}" type="pres">
      <dgm:prSet presAssocID="{4D2E1EFE-C45A-4B3B-BEB9-59CCAFD8E964}" presName="pillars" presStyleCnt="0"/>
      <dgm:spPr/>
    </dgm:pt>
    <dgm:pt modelId="{CC090122-2565-4417-ACF2-7568541AB713}" type="pres">
      <dgm:prSet presAssocID="{4D2E1EFE-C45A-4B3B-BEB9-59CCAFD8E964}" presName="pillar1" presStyleLbl="node1" presStyleIdx="0" presStyleCnt="3">
        <dgm:presLayoutVars>
          <dgm:bulletEnabled val="1"/>
        </dgm:presLayoutVars>
      </dgm:prSet>
      <dgm:spPr/>
    </dgm:pt>
    <dgm:pt modelId="{5CC636A2-B5C8-488A-9C2A-8F4DE6029154}" type="pres">
      <dgm:prSet presAssocID="{A8538FE7-28D0-4780-810F-14B9F8E3D9BC}" presName="pillarX" presStyleLbl="node1" presStyleIdx="1" presStyleCnt="3">
        <dgm:presLayoutVars>
          <dgm:bulletEnabled val="1"/>
        </dgm:presLayoutVars>
      </dgm:prSet>
      <dgm:spPr/>
    </dgm:pt>
    <dgm:pt modelId="{A1F3966A-6887-4AF9-97D5-E6B7780D7CDD}" type="pres">
      <dgm:prSet presAssocID="{9D7BD020-EE9A-4362-9B3A-6AAF7E30017D}" presName="pillarX" presStyleLbl="node1" presStyleIdx="2" presStyleCnt="3">
        <dgm:presLayoutVars>
          <dgm:bulletEnabled val="1"/>
        </dgm:presLayoutVars>
      </dgm:prSet>
      <dgm:spPr/>
    </dgm:pt>
    <dgm:pt modelId="{0CD735C0-A9EA-4B1E-B7A3-DBD5280798A7}" type="pres">
      <dgm:prSet presAssocID="{4D2E1EFE-C45A-4B3B-BEB9-59CCAFD8E964}" presName="base" presStyleLbl="dkBgShp" presStyleIdx="1" presStyleCnt="2"/>
      <dgm:spPr/>
    </dgm:pt>
  </dgm:ptLst>
  <dgm:cxnLst>
    <dgm:cxn modelId="{11B1800B-E2A2-4693-852A-E4EE36AEA9D0}" type="presOf" srcId="{9D7BD020-EE9A-4362-9B3A-6AAF7E30017D}" destId="{A1F3966A-6887-4AF9-97D5-E6B7780D7CDD}" srcOrd="0" destOrd="0" presId="urn:microsoft.com/office/officeart/2005/8/layout/hList3"/>
    <dgm:cxn modelId="{E3AED830-D7F1-4952-8111-9A438C1D4D49}" srcId="{4D2E1EFE-C45A-4B3B-BEB9-59CCAFD8E964}" destId="{A8538FE7-28D0-4780-810F-14B9F8E3D9BC}" srcOrd="1" destOrd="0" parTransId="{92B73FF5-7F7D-4BCD-B95E-B8FCD742A9DD}" sibTransId="{9B326C7C-3C05-40AD-AB21-FFD107A868A1}"/>
    <dgm:cxn modelId="{E006364E-D9D7-4FCA-AD4F-ED7529C50811}" type="presOf" srcId="{A8538FE7-28D0-4780-810F-14B9F8E3D9BC}" destId="{5CC636A2-B5C8-488A-9C2A-8F4DE6029154}" srcOrd="0" destOrd="0" presId="urn:microsoft.com/office/officeart/2005/8/layout/hList3"/>
    <dgm:cxn modelId="{B79812C1-3E9F-4C24-8C77-102989E2CD30}" type="presOf" srcId="{6A579805-6EC0-4A7C-AC37-DAA9D3C77D53}" destId="{6E47DD06-E167-4B2E-965C-C9B9074CF3E6}" srcOrd="0" destOrd="0" presId="urn:microsoft.com/office/officeart/2005/8/layout/hList3"/>
    <dgm:cxn modelId="{011041D6-DACA-4AD7-B696-B19B6505711B}" srcId="{4D2E1EFE-C45A-4B3B-BEB9-59CCAFD8E964}" destId="{9D7BD020-EE9A-4362-9B3A-6AAF7E30017D}" srcOrd="2" destOrd="0" parTransId="{26DD8B0F-B1CB-4384-A514-6756EDA252E8}" sibTransId="{08B12B9F-2FDD-49F1-A6F8-B85C0F910B22}"/>
    <dgm:cxn modelId="{0F7BE8E6-9902-4DE6-B8B0-F8FEC9F6ACEE}" type="presOf" srcId="{4D2E1EFE-C45A-4B3B-BEB9-59CCAFD8E964}" destId="{A49E6169-A69E-46F0-AAC7-1AEB2A385B27}" srcOrd="0" destOrd="0" presId="urn:microsoft.com/office/officeart/2005/8/layout/hList3"/>
    <dgm:cxn modelId="{AE94B5E8-08C1-49AC-9D29-405CF7054483}" srcId="{6A579805-6EC0-4A7C-AC37-DAA9D3C77D53}" destId="{4D2E1EFE-C45A-4B3B-BEB9-59CCAFD8E964}" srcOrd="0" destOrd="0" parTransId="{B269ECA9-A99D-4045-A5D4-E2264A218CD2}" sibTransId="{76106629-771A-4AD4-9F5B-F1233175051E}"/>
    <dgm:cxn modelId="{3BF3E0E8-F7EF-43CE-9F19-09A8C18B0F79}" srcId="{4D2E1EFE-C45A-4B3B-BEB9-59CCAFD8E964}" destId="{72BADB03-680E-42DC-A2F8-ABC9EAB74FB9}" srcOrd="0" destOrd="0" parTransId="{22E91D96-D1D3-465D-8653-36E8C4DD6EF0}" sibTransId="{AE61BF32-2E8A-4374-89AA-424E23111013}"/>
    <dgm:cxn modelId="{0E1B8FF0-A2A9-4E38-A12B-FD9F4B4E903E}" type="presOf" srcId="{72BADB03-680E-42DC-A2F8-ABC9EAB74FB9}" destId="{CC090122-2565-4417-ACF2-7568541AB713}" srcOrd="0" destOrd="0" presId="urn:microsoft.com/office/officeart/2005/8/layout/hList3"/>
    <dgm:cxn modelId="{083E89C4-57EA-450C-83C6-986CCE199760}" type="presParOf" srcId="{6E47DD06-E167-4B2E-965C-C9B9074CF3E6}" destId="{A49E6169-A69E-46F0-AAC7-1AEB2A385B27}" srcOrd="0" destOrd="0" presId="urn:microsoft.com/office/officeart/2005/8/layout/hList3"/>
    <dgm:cxn modelId="{2DFFAF44-5E2A-42A0-B25F-8C7C1E973935}" type="presParOf" srcId="{6E47DD06-E167-4B2E-965C-C9B9074CF3E6}" destId="{036B6E86-59C1-4BA2-BB35-8EE972334623}" srcOrd="1" destOrd="0" presId="urn:microsoft.com/office/officeart/2005/8/layout/hList3"/>
    <dgm:cxn modelId="{8B95BE73-E04B-460C-B09E-FD09CD11C705}" type="presParOf" srcId="{036B6E86-59C1-4BA2-BB35-8EE972334623}" destId="{CC090122-2565-4417-ACF2-7568541AB713}" srcOrd="0" destOrd="0" presId="urn:microsoft.com/office/officeart/2005/8/layout/hList3"/>
    <dgm:cxn modelId="{7BC1EC97-3747-4542-9E0E-8866CDFB625A}" type="presParOf" srcId="{036B6E86-59C1-4BA2-BB35-8EE972334623}" destId="{5CC636A2-B5C8-488A-9C2A-8F4DE6029154}" srcOrd="1" destOrd="0" presId="urn:microsoft.com/office/officeart/2005/8/layout/hList3"/>
    <dgm:cxn modelId="{891C06F3-BAE4-437D-86E8-099F54835F67}" type="presParOf" srcId="{036B6E86-59C1-4BA2-BB35-8EE972334623}" destId="{A1F3966A-6887-4AF9-97D5-E6B7780D7CDD}" srcOrd="2" destOrd="0" presId="urn:microsoft.com/office/officeart/2005/8/layout/hList3"/>
    <dgm:cxn modelId="{50362C9C-86B4-4F0F-B5FE-2AD63F7272B0}" type="presParOf" srcId="{6E47DD06-E167-4B2E-965C-C9B9074CF3E6}" destId="{0CD735C0-A9EA-4B1E-B7A3-DBD5280798A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6ED375-2ECF-48DB-B4F7-DA25E5D2A8DA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5534DB88-6C00-4A03-96FE-452C86D2EA00}">
      <dgm:prSet phldrT="[Текст]"/>
      <dgm:spPr/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1. Оқушының тәртібін сабақ үстінде және сабақтан тыс кезеңде бақылау;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16CD28-2AED-42E0-973C-825D3A839E2E}" type="parTrans" cxnId="{FCBE5143-CD30-425C-B68E-01E6F2373A21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DBD478-CB4E-4E57-AF20-2FE0589AD998}" type="sibTrans" cxnId="{FCBE5143-CD30-425C-B68E-01E6F2373A21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9015AB-736B-4F55-A087-535EE0EE1B2A}">
      <dgm:prSet phldrT="[Текст]"/>
      <dgm:spPr/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2. Оның қызметін талдау (әр пән бойынша дәптерлері, бақылау жұмыстары, шығармалары және т.б.);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CC30C5-C072-4E65-9067-851B80AD6A08}" type="parTrans" cxnId="{CF38928A-BFA9-43DF-B868-FDB4991EFB1D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B2AACC-B1B1-482F-A182-5FAABFDE8872}" type="sibTrans" cxnId="{CF38928A-BFA9-43DF-B868-FDB4991EFB1D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673A2E-48D1-4B96-8FD3-2DE349040EF3}">
      <dgm:prSet phldrT="[Текст]"/>
      <dgm:spPr/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3. Оқушыдан оны не </a:t>
          </a:r>
        </a:p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қызықтыратындығы және жақсы көретін сабақтары жөнінде әңгімелесу;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9623E6-61FD-41F5-8E06-20803A2A3DA6}" type="parTrans" cxnId="{E6938481-5311-48BA-A9BB-CC6733F95E3E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01ABE5-5A3A-4C91-8B62-AE955F44E9F1}" type="sibTrans" cxnId="{E6938481-5311-48BA-A9BB-CC6733F95E3E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6CC0B-F315-4702-BBEB-9C8B3AB54676}" type="pres">
      <dgm:prSet presAssocID="{2A6ED375-2ECF-48DB-B4F7-DA25E5D2A8DA}" presName="CompostProcess" presStyleCnt="0">
        <dgm:presLayoutVars>
          <dgm:dir/>
          <dgm:resizeHandles val="exact"/>
        </dgm:presLayoutVars>
      </dgm:prSet>
      <dgm:spPr/>
    </dgm:pt>
    <dgm:pt modelId="{A89F9F5D-221D-4F4A-A913-400B67853930}" type="pres">
      <dgm:prSet presAssocID="{2A6ED375-2ECF-48DB-B4F7-DA25E5D2A8DA}" presName="arrow" presStyleLbl="bgShp" presStyleIdx="0" presStyleCnt="1"/>
      <dgm:spPr/>
    </dgm:pt>
    <dgm:pt modelId="{F01FD01C-2519-4257-A4DD-642B4CDB2B1A}" type="pres">
      <dgm:prSet presAssocID="{2A6ED375-2ECF-48DB-B4F7-DA25E5D2A8DA}" presName="linearProcess" presStyleCnt="0"/>
      <dgm:spPr/>
    </dgm:pt>
    <dgm:pt modelId="{6748A3AA-8381-455F-B068-AD16992AD0A0}" type="pres">
      <dgm:prSet presAssocID="{5534DB88-6C00-4A03-96FE-452C86D2EA00}" presName="textNode" presStyleLbl="node1" presStyleIdx="0" presStyleCnt="3">
        <dgm:presLayoutVars>
          <dgm:bulletEnabled val="1"/>
        </dgm:presLayoutVars>
      </dgm:prSet>
      <dgm:spPr/>
    </dgm:pt>
    <dgm:pt modelId="{A587D02A-86C2-44AC-90E7-0F58894854AC}" type="pres">
      <dgm:prSet presAssocID="{BADBD478-CB4E-4E57-AF20-2FE0589AD998}" presName="sibTrans" presStyleCnt="0"/>
      <dgm:spPr/>
    </dgm:pt>
    <dgm:pt modelId="{29D082CB-BCCB-4CD9-9188-E01BDC03AB50}" type="pres">
      <dgm:prSet presAssocID="{4B9015AB-736B-4F55-A087-535EE0EE1B2A}" presName="textNode" presStyleLbl="node1" presStyleIdx="1" presStyleCnt="3">
        <dgm:presLayoutVars>
          <dgm:bulletEnabled val="1"/>
        </dgm:presLayoutVars>
      </dgm:prSet>
      <dgm:spPr/>
    </dgm:pt>
    <dgm:pt modelId="{E17495A4-C85C-44C5-8788-B573BFC5AAE6}" type="pres">
      <dgm:prSet presAssocID="{D7B2AACC-B1B1-482F-A182-5FAABFDE8872}" presName="sibTrans" presStyleCnt="0"/>
      <dgm:spPr/>
    </dgm:pt>
    <dgm:pt modelId="{BE40B2DA-3D89-4422-B2B6-121CAA88E9A7}" type="pres">
      <dgm:prSet presAssocID="{9A673A2E-48D1-4B96-8FD3-2DE349040EF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201E30E-57BF-4126-9783-E5A8B647F5FF}" type="presOf" srcId="{5534DB88-6C00-4A03-96FE-452C86D2EA00}" destId="{6748A3AA-8381-455F-B068-AD16992AD0A0}" srcOrd="0" destOrd="0" presId="urn:microsoft.com/office/officeart/2005/8/layout/hProcess9"/>
    <dgm:cxn modelId="{FCBE5143-CD30-425C-B68E-01E6F2373A21}" srcId="{2A6ED375-2ECF-48DB-B4F7-DA25E5D2A8DA}" destId="{5534DB88-6C00-4A03-96FE-452C86D2EA00}" srcOrd="0" destOrd="0" parTransId="{5616CD28-2AED-42E0-973C-825D3A839E2E}" sibTransId="{BADBD478-CB4E-4E57-AF20-2FE0589AD998}"/>
    <dgm:cxn modelId="{8416217A-8A87-40A4-8FC4-00913D3332E1}" type="presOf" srcId="{9A673A2E-48D1-4B96-8FD3-2DE349040EF3}" destId="{BE40B2DA-3D89-4422-B2B6-121CAA88E9A7}" srcOrd="0" destOrd="0" presId="urn:microsoft.com/office/officeart/2005/8/layout/hProcess9"/>
    <dgm:cxn modelId="{E6938481-5311-48BA-A9BB-CC6733F95E3E}" srcId="{2A6ED375-2ECF-48DB-B4F7-DA25E5D2A8DA}" destId="{9A673A2E-48D1-4B96-8FD3-2DE349040EF3}" srcOrd="2" destOrd="0" parTransId="{AD9623E6-61FD-41F5-8E06-20803A2A3DA6}" sibTransId="{1401ABE5-5A3A-4C91-8B62-AE955F44E9F1}"/>
    <dgm:cxn modelId="{CF38928A-BFA9-43DF-B868-FDB4991EFB1D}" srcId="{2A6ED375-2ECF-48DB-B4F7-DA25E5D2A8DA}" destId="{4B9015AB-736B-4F55-A087-535EE0EE1B2A}" srcOrd="1" destOrd="0" parTransId="{45CC30C5-C072-4E65-9067-851B80AD6A08}" sibTransId="{D7B2AACC-B1B1-482F-A182-5FAABFDE8872}"/>
    <dgm:cxn modelId="{1F2594B0-E8C0-4707-8408-351BC937CF1D}" type="presOf" srcId="{2A6ED375-2ECF-48DB-B4F7-DA25E5D2A8DA}" destId="{8D66CC0B-F315-4702-BBEB-9C8B3AB54676}" srcOrd="0" destOrd="0" presId="urn:microsoft.com/office/officeart/2005/8/layout/hProcess9"/>
    <dgm:cxn modelId="{BC2166EE-88E6-4E17-AD17-09427158971A}" type="presOf" srcId="{4B9015AB-736B-4F55-A087-535EE0EE1B2A}" destId="{29D082CB-BCCB-4CD9-9188-E01BDC03AB50}" srcOrd="0" destOrd="0" presId="urn:microsoft.com/office/officeart/2005/8/layout/hProcess9"/>
    <dgm:cxn modelId="{35613C38-BB7B-466F-AC0C-2A196200314C}" type="presParOf" srcId="{8D66CC0B-F315-4702-BBEB-9C8B3AB54676}" destId="{A89F9F5D-221D-4F4A-A913-400B67853930}" srcOrd="0" destOrd="0" presId="urn:microsoft.com/office/officeart/2005/8/layout/hProcess9"/>
    <dgm:cxn modelId="{4F14FCC0-F8C1-4D6B-A1D6-57E56D288CBB}" type="presParOf" srcId="{8D66CC0B-F315-4702-BBEB-9C8B3AB54676}" destId="{F01FD01C-2519-4257-A4DD-642B4CDB2B1A}" srcOrd="1" destOrd="0" presId="urn:microsoft.com/office/officeart/2005/8/layout/hProcess9"/>
    <dgm:cxn modelId="{3F6F82AA-2353-497E-BF52-D570D67AF4A6}" type="presParOf" srcId="{F01FD01C-2519-4257-A4DD-642B4CDB2B1A}" destId="{6748A3AA-8381-455F-B068-AD16992AD0A0}" srcOrd="0" destOrd="0" presId="urn:microsoft.com/office/officeart/2005/8/layout/hProcess9"/>
    <dgm:cxn modelId="{5998D896-0010-47C3-9A1A-E0C38D444906}" type="presParOf" srcId="{F01FD01C-2519-4257-A4DD-642B4CDB2B1A}" destId="{A587D02A-86C2-44AC-90E7-0F58894854AC}" srcOrd="1" destOrd="0" presId="urn:microsoft.com/office/officeart/2005/8/layout/hProcess9"/>
    <dgm:cxn modelId="{630DCC7E-216F-4F75-8FDD-D6CF11CAC8D9}" type="presParOf" srcId="{F01FD01C-2519-4257-A4DD-642B4CDB2B1A}" destId="{29D082CB-BCCB-4CD9-9188-E01BDC03AB50}" srcOrd="2" destOrd="0" presId="urn:microsoft.com/office/officeart/2005/8/layout/hProcess9"/>
    <dgm:cxn modelId="{040EC85C-179A-417E-955A-858076E55728}" type="presParOf" srcId="{F01FD01C-2519-4257-A4DD-642B4CDB2B1A}" destId="{E17495A4-C85C-44C5-8788-B573BFC5AAE6}" srcOrd="3" destOrd="0" presId="urn:microsoft.com/office/officeart/2005/8/layout/hProcess9"/>
    <dgm:cxn modelId="{C5AE4970-28D4-4F99-A7FA-89D171B504E1}" type="presParOf" srcId="{F01FD01C-2519-4257-A4DD-642B4CDB2B1A}" destId="{BE40B2DA-3D89-4422-B2B6-121CAA88E9A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35638E-04B6-40C3-A34D-FECFD731E91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0CE540EC-6E78-452D-8602-9936A89E1BCD}">
      <dgm:prSet/>
      <dgm:spPr/>
      <dgm:t>
        <a:bodyPr/>
        <a:lstStyle/>
        <a:p>
          <a:r>
            <a:rPr lang="kk-KZ">
              <a:latin typeface="Times New Roman" panose="02020603050405020304" pitchFamily="18" charset="0"/>
              <a:cs typeface="Times New Roman" panose="02020603050405020304" pitchFamily="18" charset="0"/>
            </a:rPr>
            <a:t>«Мен» бейнесін анықтау.</a:t>
          </a:r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53724F-E0AD-49C0-900F-8ED0D1C31B83}" type="parTrans" cxnId="{3AB81D61-C5A6-41A6-8BEB-3378BCB9C9BA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4E6659-C9BC-40D1-AEE2-0405BFE1FFD8}" type="sibTrans" cxnId="{3AB81D61-C5A6-41A6-8BEB-3378BCB9C9BA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3AEF95-F15D-4E3E-881F-5B525C6DE0CB}">
      <dgm:prSet/>
      <dgm:spPr/>
      <dgm:t>
        <a:bodyPr/>
        <a:lstStyle/>
        <a:p>
          <a:r>
            <a:rPr lang="kk-KZ">
              <a:latin typeface="Times New Roman" panose="02020603050405020304" pitchFamily="18" charset="0"/>
              <a:cs typeface="Times New Roman" panose="02020603050405020304" pitchFamily="18" charset="0"/>
            </a:rPr>
            <a:t>«Менің ерекшеліктерім» анықтау.</a:t>
          </a:r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B88A98-42B4-4771-AC28-4DF3A46A6FFB}" type="parTrans" cxnId="{BA418799-B9EA-488C-A343-DB76A7E4E1B1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6DDDDB-3E37-45F9-90BA-3886C1E37000}" type="sibTrans" cxnId="{BA418799-B9EA-488C-A343-DB76A7E4E1B1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10A683-7991-41BA-957D-4DA0E0BED712}">
      <dgm:prSet/>
      <dgm:spPr/>
      <dgm:t>
        <a:bodyPr/>
        <a:lstStyle/>
        <a:p>
          <a:r>
            <a:rPr lang="kk-KZ">
              <a:latin typeface="Times New Roman" panose="02020603050405020304" pitchFamily="18" charset="0"/>
              <a:cs typeface="Times New Roman" panose="02020603050405020304" pitchFamily="18" charset="0"/>
            </a:rPr>
            <a:t>Өзіндік бағалауын анықтау.</a:t>
          </a:r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1044EC-0668-4493-86E7-60ACA48BDA4C}" type="parTrans" cxnId="{1505D7F8-94F9-4CD9-8AFD-1090D064FE2E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C8ED1E-C9B2-4C72-B5A7-2073E2FEA55A}" type="sibTrans" cxnId="{1505D7F8-94F9-4CD9-8AFD-1090D064FE2E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F0C820-2289-4CBA-B098-330A7F5406E5}">
      <dgm:prSet/>
      <dgm:spPr/>
      <dgm:t>
        <a:bodyPr/>
        <a:lstStyle/>
        <a:p>
          <a:r>
            <a:rPr lang="kk-KZ">
              <a:latin typeface="Times New Roman" panose="02020603050405020304" pitchFamily="18" charset="0"/>
              <a:cs typeface="Times New Roman" panose="02020603050405020304" pitchFamily="18" charset="0"/>
            </a:rPr>
            <a:t>Болашаққа көзқарасын анықтау.</a:t>
          </a:r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E1111A-973A-4CBE-BD85-C45B881BA331}" type="parTrans" cxnId="{B2ADE87E-8A57-48CA-B297-53D25258B942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B243D4-1FAB-4BD0-A70A-386D1CBC72BE}" type="sibTrans" cxnId="{B2ADE87E-8A57-48CA-B297-53D25258B942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ACE864-0378-4F98-8B15-4E58AC8DFDFC}">
      <dgm:prSet/>
      <dgm:spPr/>
      <dgm:t>
        <a:bodyPr/>
        <a:lstStyle/>
        <a:p>
          <a:r>
            <a:rPr lang="kk-KZ">
              <a:latin typeface="Times New Roman" panose="02020603050405020304" pitchFamily="18" charset="0"/>
              <a:cs typeface="Times New Roman" panose="02020603050405020304" pitchFamily="18" charset="0"/>
            </a:rPr>
            <a:t>Оқу мотивациясын анықтау.</a:t>
          </a:r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F7A8EF-195E-4382-961F-0F894A4082C2}" type="parTrans" cxnId="{208EDE55-31FD-435F-ADAB-9CFFA288D0AD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D165A7-E87F-4BDC-968C-0129310F0427}" type="sibTrans" cxnId="{208EDE55-31FD-435F-ADAB-9CFFA288D0AD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84AFB6-FEE7-462D-ABBB-0CDD3CCA4430}">
      <dgm:prSet/>
      <dgm:spPr/>
      <dgm:t>
        <a:bodyPr/>
        <a:lstStyle/>
        <a:p>
          <a:r>
            <a:rPr lang="kk-KZ">
              <a:latin typeface="Times New Roman" panose="02020603050405020304" pitchFamily="18" charset="0"/>
              <a:cs typeface="Times New Roman" panose="02020603050405020304" pitchFamily="18" charset="0"/>
            </a:rPr>
            <a:t>Қорытындылау.</a:t>
          </a:r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31BBFB-34A4-4740-8D1F-540ABE402E72}" type="parTrans" cxnId="{EFE4ACBD-D6B8-449F-B5C8-5F6BFDC8B2F3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13D3F5-7FDF-4556-BEB6-DBE2DB43F0C0}" type="sibTrans" cxnId="{EFE4ACBD-D6B8-449F-B5C8-5F6BFDC8B2F3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C03110-F8C2-4426-9236-E8C146589D3F}" type="pres">
      <dgm:prSet presAssocID="{B035638E-04B6-40C3-A34D-FECFD731E912}" presName="linearFlow" presStyleCnt="0">
        <dgm:presLayoutVars>
          <dgm:dir/>
          <dgm:resizeHandles val="exact"/>
        </dgm:presLayoutVars>
      </dgm:prSet>
      <dgm:spPr/>
    </dgm:pt>
    <dgm:pt modelId="{8FF6A808-C7D9-4F6A-952E-237B9BA0751D}" type="pres">
      <dgm:prSet presAssocID="{0CE540EC-6E78-452D-8602-9936A89E1BCD}" presName="composite" presStyleCnt="0"/>
      <dgm:spPr/>
    </dgm:pt>
    <dgm:pt modelId="{1DC82E14-33B6-4433-8210-EF4C143E0A6F}" type="pres">
      <dgm:prSet presAssocID="{0CE540EC-6E78-452D-8602-9936A89E1BCD}" presName="imgShp" presStyleLbl="fgImgPlace1" presStyleIdx="0" presStyleCnt="6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8A588277-3D9D-49E2-9CF1-67C3838186AB}" type="pres">
      <dgm:prSet presAssocID="{0CE540EC-6E78-452D-8602-9936A89E1BCD}" presName="txShp" presStyleLbl="node1" presStyleIdx="0" presStyleCnt="6">
        <dgm:presLayoutVars>
          <dgm:bulletEnabled val="1"/>
        </dgm:presLayoutVars>
      </dgm:prSet>
      <dgm:spPr/>
    </dgm:pt>
    <dgm:pt modelId="{8542D9DC-8F37-420C-A333-EE7AB22E2087}" type="pres">
      <dgm:prSet presAssocID="{324E6659-C9BC-40D1-AEE2-0405BFE1FFD8}" presName="spacing" presStyleCnt="0"/>
      <dgm:spPr/>
    </dgm:pt>
    <dgm:pt modelId="{1982FB37-649F-4186-B287-FADB12206B9E}" type="pres">
      <dgm:prSet presAssocID="{A03AEF95-F15D-4E3E-881F-5B525C6DE0CB}" presName="composite" presStyleCnt="0"/>
      <dgm:spPr/>
    </dgm:pt>
    <dgm:pt modelId="{45947B84-F3D5-415E-8811-60DE13C2314C}" type="pres">
      <dgm:prSet presAssocID="{A03AEF95-F15D-4E3E-881F-5B525C6DE0CB}" presName="imgShp" presStyleLbl="fgImgPlace1" presStyleIdx="1" presStyleCnt="6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52F61B1D-AC0C-451E-9E84-0A2947E440C4}" type="pres">
      <dgm:prSet presAssocID="{A03AEF95-F15D-4E3E-881F-5B525C6DE0CB}" presName="txShp" presStyleLbl="node1" presStyleIdx="1" presStyleCnt="6">
        <dgm:presLayoutVars>
          <dgm:bulletEnabled val="1"/>
        </dgm:presLayoutVars>
      </dgm:prSet>
      <dgm:spPr/>
    </dgm:pt>
    <dgm:pt modelId="{B1D88BD5-30E3-4828-AD9D-723F073243E3}" type="pres">
      <dgm:prSet presAssocID="{976DDDDB-3E37-45F9-90BA-3886C1E37000}" presName="spacing" presStyleCnt="0"/>
      <dgm:spPr/>
    </dgm:pt>
    <dgm:pt modelId="{F74622BE-A8E7-4544-BFFD-CA9E14DD31F2}" type="pres">
      <dgm:prSet presAssocID="{1A10A683-7991-41BA-957D-4DA0E0BED712}" presName="composite" presStyleCnt="0"/>
      <dgm:spPr/>
    </dgm:pt>
    <dgm:pt modelId="{CB0D8EF2-A2E5-412A-B58D-F1453782E5E1}" type="pres">
      <dgm:prSet presAssocID="{1A10A683-7991-41BA-957D-4DA0E0BED712}" presName="imgShp" presStyleLbl="fgImgPlace1" presStyleIdx="2" presStyleCnt="6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6CC9D767-044C-4AB5-AEFD-A7F8C67FCC29}" type="pres">
      <dgm:prSet presAssocID="{1A10A683-7991-41BA-957D-4DA0E0BED712}" presName="txShp" presStyleLbl="node1" presStyleIdx="2" presStyleCnt="6">
        <dgm:presLayoutVars>
          <dgm:bulletEnabled val="1"/>
        </dgm:presLayoutVars>
      </dgm:prSet>
      <dgm:spPr/>
    </dgm:pt>
    <dgm:pt modelId="{13C263D2-32AF-4976-847B-DC2DE529BCC0}" type="pres">
      <dgm:prSet presAssocID="{ADC8ED1E-C9B2-4C72-B5A7-2073E2FEA55A}" presName="spacing" presStyleCnt="0"/>
      <dgm:spPr/>
    </dgm:pt>
    <dgm:pt modelId="{1E9A34D0-9165-4B0F-B601-2297F613AA1D}" type="pres">
      <dgm:prSet presAssocID="{19F0C820-2289-4CBA-B098-330A7F5406E5}" presName="composite" presStyleCnt="0"/>
      <dgm:spPr/>
    </dgm:pt>
    <dgm:pt modelId="{6C9BCB44-08B6-4445-B8FD-FA056CC20D6C}" type="pres">
      <dgm:prSet presAssocID="{19F0C820-2289-4CBA-B098-330A7F5406E5}" presName="imgShp" presStyleLbl="fgImgPlace1" presStyleIdx="3" presStyleCnt="6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D1ADA1C5-F32C-4A8A-B457-CBC8AFB19154}" type="pres">
      <dgm:prSet presAssocID="{19F0C820-2289-4CBA-B098-330A7F5406E5}" presName="txShp" presStyleLbl="node1" presStyleIdx="3" presStyleCnt="6">
        <dgm:presLayoutVars>
          <dgm:bulletEnabled val="1"/>
        </dgm:presLayoutVars>
      </dgm:prSet>
      <dgm:spPr/>
    </dgm:pt>
    <dgm:pt modelId="{50A851AD-6DC9-4BA5-AC51-B43924C7B0A0}" type="pres">
      <dgm:prSet presAssocID="{53B243D4-1FAB-4BD0-A70A-386D1CBC72BE}" presName="spacing" presStyleCnt="0"/>
      <dgm:spPr/>
    </dgm:pt>
    <dgm:pt modelId="{8D72A06A-E8BA-41D3-B658-EC083012121C}" type="pres">
      <dgm:prSet presAssocID="{50ACE864-0378-4F98-8B15-4E58AC8DFDFC}" presName="composite" presStyleCnt="0"/>
      <dgm:spPr/>
    </dgm:pt>
    <dgm:pt modelId="{F9871F23-DA13-454C-AC8B-2E7123B157D0}" type="pres">
      <dgm:prSet presAssocID="{50ACE864-0378-4F98-8B15-4E58AC8DFDFC}" presName="imgShp" presStyleLbl="fgImgPlace1" presStyleIdx="4" presStyleCnt="6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7B17CCBA-5919-4620-A335-EDF983A0D6ED}" type="pres">
      <dgm:prSet presAssocID="{50ACE864-0378-4F98-8B15-4E58AC8DFDFC}" presName="txShp" presStyleLbl="node1" presStyleIdx="4" presStyleCnt="6">
        <dgm:presLayoutVars>
          <dgm:bulletEnabled val="1"/>
        </dgm:presLayoutVars>
      </dgm:prSet>
      <dgm:spPr/>
    </dgm:pt>
    <dgm:pt modelId="{2249EF38-6196-403D-B85D-798FB377822C}" type="pres">
      <dgm:prSet presAssocID="{6FD165A7-E87F-4BDC-968C-0129310F0427}" presName="spacing" presStyleCnt="0"/>
      <dgm:spPr/>
    </dgm:pt>
    <dgm:pt modelId="{756D2624-78CF-46EB-AA3D-43ED1D3DC42A}" type="pres">
      <dgm:prSet presAssocID="{AD84AFB6-FEE7-462D-ABBB-0CDD3CCA4430}" presName="composite" presStyleCnt="0"/>
      <dgm:spPr/>
    </dgm:pt>
    <dgm:pt modelId="{98D9A80F-6272-4F72-89F7-A87D5CF9A329}" type="pres">
      <dgm:prSet presAssocID="{AD84AFB6-FEE7-462D-ABBB-0CDD3CCA4430}" presName="imgShp" presStyleLbl="fgImgPlace1" presStyleIdx="5" presStyleCnt="6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9C3A169F-98A5-4B6F-BE70-0CCEABF777A1}" type="pres">
      <dgm:prSet presAssocID="{AD84AFB6-FEE7-462D-ABBB-0CDD3CCA4430}" presName="txShp" presStyleLbl="node1" presStyleIdx="5" presStyleCnt="6">
        <dgm:presLayoutVars>
          <dgm:bulletEnabled val="1"/>
        </dgm:presLayoutVars>
      </dgm:prSet>
      <dgm:spPr/>
    </dgm:pt>
  </dgm:ptLst>
  <dgm:cxnLst>
    <dgm:cxn modelId="{3AB81D61-C5A6-41A6-8BEB-3378BCB9C9BA}" srcId="{B035638E-04B6-40C3-A34D-FECFD731E912}" destId="{0CE540EC-6E78-452D-8602-9936A89E1BCD}" srcOrd="0" destOrd="0" parTransId="{C953724F-E0AD-49C0-900F-8ED0D1C31B83}" sibTransId="{324E6659-C9BC-40D1-AEE2-0405BFE1FFD8}"/>
    <dgm:cxn modelId="{E39D484B-8089-497D-85C9-FA4C27EC0289}" type="presOf" srcId="{1A10A683-7991-41BA-957D-4DA0E0BED712}" destId="{6CC9D767-044C-4AB5-AEFD-A7F8C67FCC29}" srcOrd="0" destOrd="0" presId="urn:microsoft.com/office/officeart/2005/8/layout/vList3"/>
    <dgm:cxn modelId="{D9EEF570-65A3-4100-8C4F-787A9DED1C51}" type="presOf" srcId="{50ACE864-0378-4F98-8B15-4E58AC8DFDFC}" destId="{7B17CCBA-5919-4620-A335-EDF983A0D6ED}" srcOrd="0" destOrd="0" presId="urn:microsoft.com/office/officeart/2005/8/layout/vList3"/>
    <dgm:cxn modelId="{208EDE55-31FD-435F-ADAB-9CFFA288D0AD}" srcId="{B035638E-04B6-40C3-A34D-FECFD731E912}" destId="{50ACE864-0378-4F98-8B15-4E58AC8DFDFC}" srcOrd="4" destOrd="0" parTransId="{77F7A8EF-195E-4382-961F-0F894A4082C2}" sibTransId="{6FD165A7-E87F-4BDC-968C-0129310F0427}"/>
    <dgm:cxn modelId="{AAF14159-C284-45D8-A56C-59F8079B6D20}" type="presOf" srcId="{19F0C820-2289-4CBA-B098-330A7F5406E5}" destId="{D1ADA1C5-F32C-4A8A-B457-CBC8AFB19154}" srcOrd="0" destOrd="0" presId="urn:microsoft.com/office/officeart/2005/8/layout/vList3"/>
    <dgm:cxn modelId="{B2ADE87E-8A57-48CA-B297-53D25258B942}" srcId="{B035638E-04B6-40C3-A34D-FECFD731E912}" destId="{19F0C820-2289-4CBA-B098-330A7F5406E5}" srcOrd="3" destOrd="0" parTransId="{27E1111A-973A-4CBE-BD85-C45B881BA331}" sibTransId="{53B243D4-1FAB-4BD0-A70A-386D1CBC72BE}"/>
    <dgm:cxn modelId="{BA418799-B9EA-488C-A343-DB76A7E4E1B1}" srcId="{B035638E-04B6-40C3-A34D-FECFD731E912}" destId="{A03AEF95-F15D-4E3E-881F-5B525C6DE0CB}" srcOrd="1" destOrd="0" parTransId="{E5B88A98-42B4-4771-AC28-4DF3A46A6FFB}" sibTransId="{976DDDDB-3E37-45F9-90BA-3886C1E37000}"/>
    <dgm:cxn modelId="{05F9829F-DAD4-4C7D-B151-247A761BCBDC}" type="presOf" srcId="{0CE540EC-6E78-452D-8602-9936A89E1BCD}" destId="{8A588277-3D9D-49E2-9CF1-67C3838186AB}" srcOrd="0" destOrd="0" presId="urn:microsoft.com/office/officeart/2005/8/layout/vList3"/>
    <dgm:cxn modelId="{4F110AAD-D336-45A6-9B7C-5E0AD4A5FF6B}" type="presOf" srcId="{AD84AFB6-FEE7-462D-ABBB-0CDD3CCA4430}" destId="{9C3A169F-98A5-4B6F-BE70-0CCEABF777A1}" srcOrd="0" destOrd="0" presId="urn:microsoft.com/office/officeart/2005/8/layout/vList3"/>
    <dgm:cxn modelId="{EFE4ACBD-D6B8-449F-B5C8-5F6BFDC8B2F3}" srcId="{B035638E-04B6-40C3-A34D-FECFD731E912}" destId="{AD84AFB6-FEE7-462D-ABBB-0CDD3CCA4430}" srcOrd="5" destOrd="0" parTransId="{FC31BBFB-34A4-4740-8D1F-540ABE402E72}" sibTransId="{4A13D3F5-7FDF-4556-BEB6-DBE2DB43F0C0}"/>
    <dgm:cxn modelId="{4A65C7CC-5365-4EAF-99A6-D95A7B5A713C}" type="presOf" srcId="{A03AEF95-F15D-4E3E-881F-5B525C6DE0CB}" destId="{52F61B1D-AC0C-451E-9E84-0A2947E440C4}" srcOrd="0" destOrd="0" presId="urn:microsoft.com/office/officeart/2005/8/layout/vList3"/>
    <dgm:cxn modelId="{B4121AD9-3309-417F-84F4-7EEAE294A7D6}" type="presOf" srcId="{B035638E-04B6-40C3-A34D-FECFD731E912}" destId="{9BC03110-F8C2-4426-9236-E8C146589D3F}" srcOrd="0" destOrd="0" presId="urn:microsoft.com/office/officeart/2005/8/layout/vList3"/>
    <dgm:cxn modelId="{1505D7F8-94F9-4CD9-8AFD-1090D064FE2E}" srcId="{B035638E-04B6-40C3-A34D-FECFD731E912}" destId="{1A10A683-7991-41BA-957D-4DA0E0BED712}" srcOrd="2" destOrd="0" parTransId="{CD1044EC-0668-4493-86E7-60ACA48BDA4C}" sibTransId="{ADC8ED1E-C9B2-4C72-B5A7-2073E2FEA55A}"/>
    <dgm:cxn modelId="{53B29B01-F99D-411B-B796-A8DE614012D6}" type="presParOf" srcId="{9BC03110-F8C2-4426-9236-E8C146589D3F}" destId="{8FF6A808-C7D9-4F6A-952E-237B9BA0751D}" srcOrd="0" destOrd="0" presId="urn:microsoft.com/office/officeart/2005/8/layout/vList3"/>
    <dgm:cxn modelId="{D8CC7E23-4F56-42A7-8916-779A8122383C}" type="presParOf" srcId="{8FF6A808-C7D9-4F6A-952E-237B9BA0751D}" destId="{1DC82E14-33B6-4433-8210-EF4C143E0A6F}" srcOrd="0" destOrd="0" presId="urn:microsoft.com/office/officeart/2005/8/layout/vList3"/>
    <dgm:cxn modelId="{419FBD91-0259-42E1-A225-9101C7FA25A9}" type="presParOf" srcId="{8FF6A808-C7D9-4F6A-952E-237B9BA0751D}" destId="{8A588277-3D9D-49E2-9CF1-67C3838186AB}" srcOrd="1" destOrd="0" presId="urn:microsoft.com/office/officeart/2005/8/layout/vList3"/>
    <dgm:cxn modelId="{4D8C2A0A-B9F9-4449-A81E-3C9DEEF33ED2}" type="presParOf" srcId="{9BC03110-F8C2-4426-9236-E8C146589D3F}" destId="{8542D9DC-8F37-420C-A333-EE7AB22E2087}" srcOrd="1" destOrd="0" presId="urn:microsoft.com/office/officeart/2005/8/layout/vList3"/>
    <dgm:cxn modelId="{ACE5E688-51C1-44DE-B4EF-0A27854DB062}" type="presParOf" srcId="{9BC03110-F8C2-4426-9236-E8C146589D3F}" destId="{1982FB37-649F-4186-B287-FADB12206B9E}" srcOrd="2" destOrd="0" presId="urn:microsoft.com/office/officeart/2005/8/layout/vList3"/>
    <dgm:cxn modelId="{0D9EC7AB-E4FB-4967-BBF1-415EE969D5EE}" type="presParOf" srcId="{1982FB37-649F-4186-B287-FADB12206B9E}" destId="{45947B84-F3D5-415E-8811-60DE13C2314C}" srcOrd="0" destOrd="0" presId="urn:microsoft.com/office/officeart/2005/8/layout/vList3"/>
    <dgm:cxn modelId="{B3A60BF9-A335-47BF-8718-8AA8F365DB77}" type="presParOf" srcId="{1982FB37-649F-4186-B287-FADB12206B9E}" destId="{52F61B1D-AC0C-451E-9E84-0A2947E440C4}" srcOrd="1" destOrd="0" presId="urn:microsoft.com/office/officeart/2005/8/layout/vList3"/>
    <dgm:cxn modelId="{5E9704AD-5235-4816-8EE5-A177741FA2AD}" type="presParOf" srcId="{9BC03110-F8C2-4426-9236-E8C146589D3F}" destId="{B1D88BD5-30E3-4828-AD9D-723F073243E3}" srcOrd="3" destOrd="0" presId="urn:microsoft.com/office/officeart/2005/8/layout/vList3"/>
    <dgm:cxn modelId="{374C2531-B6C0-4432-BCF7-F30FA5DFD0ED}" type="presParOf" srcId="{9BC03110-F8C2-4426-9236-E8C146589D3F}" destId="{F74622BE-A8E7-4544-BFFD-CA9E14DD31F2}" srcOrd="4" destOrd="0" presId="urn:microsoft.com/office/officeart/2005/8/layout/vList3"/>
    <dgm:cxn modelId="{295EF95A-085D-405E-A6A8-D4CC4E71EC4C}" type="presParOf" srcId="{F74622BE-A8E7-4544-BFFD-CA9E14DD31F2}" destId="{CB0D8EF2-A2E5-412A-B58D-F1453782E5E1}" srcOrd="0" destOrd="0" presId="urn:microsoft.com/office/officeart/2005/8/layout/vList3"/>
    <dgm:cxn modelId="{BB76A8D0-1BB9-458D-A8C0-0C011D447E0C}" type="presParOf" srcId="{F74622BE-A8E7-4544-BFFD-CA9E14DD31F2}" destId="{6CC9D767-044C-4AB5-AEFD-A7F8C67FCC29}" srcOrd="1" destOrd="0" presId="urn:microsoft.com/office/officeart/2005/8/layout/vList3"/>
    <dgm:cxn modelId="{47A9016B-3D84-4AE4-A46C-6C6F52E9565F}" type="presParOf" srcId="{9BC03110-F8C2-4426-9236-E8C146589D3F}" destId="{13C263D2-32AF-4976-847B-DC2DE529BCC0}" srcOrd="5" destOrd="0" presId="urn:microsoft.com/office/officeart/2005/8/layout/vList3"/>
    <dgm:cxn modelId="{9E4CF30C-9CAB-4B20-A60F-5054D8AB66E6}" type="presParOf" srcId="{9BC03110-F8C2-4426-9236-E8C146589D3F}" destId="{1E9A34D0-9165-4B0F-B601-2297F613AA1D}" srcOrd="6" destOrd="0" presId="urn:microsoft.com/office/officeart/2005/8/layout/vList3"/>
    <dgm:cxn modelId="{68B34C53-C8DF-4867-BAFC-616F9B50EB79}" type="presParOf" srcId="{1E9A34D0-9165-4B0F-B601-2297F613AA1D}" destId="{6C9BCB44-08B6-4445-B8FD-FA056CC20D6C}" srcOrd="0" destOrd="0" presId="urn:microsoft.com/office/officeart/2005/8/layout/vList3"/>
    <dgm:cxn modelId="{E32859C6-73CA-4346-93BB-411BFAA2E1A7}" type="presParOf" srcId="{1E9A34D0-9165-4B0F-B601-2297F613AA1D}" destId="{D1ADA1C5-F32C-4A8A-B457-CBC8AFB19154}" srcOrd="1" destOrd="0" presId="urn:microsoft.com/office/officeart/2005/8/layout/vList3"/>
    <dgm:cxn modelId="{BF46724C-090A-4318-95EA-DF16ADE17874}" type="presParOf" srcId="{9BC03110-F8C2-4426-9236-E8C146589D3F}" destId="{50A851AD-6DC9-4BA5-AC51-B43924C7B0A0}" srcOrd="7" destOrd="0" presId="urn:microsoft.com/office/officeart/2005/8/layout/vList3"/>
    <dgm:cxn modelId="{D7880187-ED42-43E8-96B1-B197D046BFD7}" type="presParOf" srcId="{9BC03110-F8C2-4426-9236-E8C146589D3F}" destId="{8D72A06A-E8BA-41D3-B658-EC083012121C}" srcOrd="8" destOrd="0" presId="urn:microsoft.com/office/officeart/2005/8/layout/vList3"/>
    <dgm:cxn modelId="{4490E2CF-95B4-459D-8295-9145D40131C2}" type="presParOf" srcId="{8D72A06A-E8BA-41D3-B658-EC083012121C}" destId="{F9871F23-DA13-454C-AC8B-2E7123B157D0}" srcOrd="0" destOrd="0" presId="urn:microsoft.com/office/officeart/2005/8/layout/vList3"/>
    <dgm:cxn modelId="{82C7E3F1-90A1-470C-92B2-8AD36DA9D304}" type="presParOf" srcId="{8D72A06A-E8BA-41D3-B658-EC083012121C}" destId="{7B17CCBA-5919-4620-A335-EDF983A0D6ED}" srcOrd="1" destOrd="0" presId="urn:microsoft.com/office/officeart/2005/8/layout/vList3"/>
    <dgm:cxn modelId="{057C9C18-3268-463B-8355-921F6E60B0D3}" type="presParOf" srcId="{9BC03110-F8C2-4426-9236-E8C146589D3F}" destId="{2249EF38-6196-403D-B85D-798FB377822C}" srcOrd="9" destOrd="0" presId="urn:microsoft.com/office/officeart/2005/8/layout/vList3"/>
    <dgm:cxn modelId="{BA7C8D60-FE24-49AA-B449-729D5F1EB8AC}" type="presParOf" srcId="{9BC03110-F8C2-4426-9236-E8C146589D3F}" destId="{756D2624-78CF-46EB-AA3D-43ED1D3DC42A}" srcOrd="10" destOrd="0" presId="urn:microsoft.com/office/officeart/2005/8/layout/vList3"/>
    <dgm:cxn modelId="{20B0EF15-A678-4F13-BAEF-51AF2F7140BD}" type="presParOf" srcId="{756D2624-78CF-46EB-AA3D-43ED1D3DC42A}" destId="{98D9A80F-6272-4F72-89F7-A87D5CF9A329}" srcOrd="0" destOrd="0" presId="urn:microsoft.com/office/officeart/2005/8/layout/vList3"/>
    <dgm:cxn modelId="{6385F54E-DFC1-401B-8A18-2F2FBBDEF2DD}" type="presParOf" srcId="{756D2624-78CF-46EB-AA3D-43ED1D3DC42A}" destId="{9C3A169F-98A5-4B6F-BE70-0CCEABF777A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581945-8D41-4978-8F72-3E340539D2B5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C067CD52-2A70-4B4D-84CB-BADC24015FE0}">
      <dgm:prSet phldrT="[Текст]"/>
      <dgm:spPr/>
      <dgm:t>
        <a:bodyPr/>
        <a:lstStyle/>
        <a:p>
          <a:r>
            <a:rPr lang="kk-KZ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Қиын балалармен жұмыс жасау әдістері</a:t>
          </a:r>
          <a:endParaRPr lang="ru-KZ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785B50-A7A5-4953-9024-CEAFFF59DB94}" type="parTrans" cxnId="{9CA0C58A-414F-4F6D-AB1B-8E5E7874CF3A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96EAA2-93A0-43F9-8280-9358AC09A4E5}" type="sibTrans" cxnId="{9CA0C58A-414F-4F6D-AB1B-8E5E7874CF3A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A27897-DEB4-4B51-B3F4-633EBA978A84}">
      <dgm:prSet phldrT="[Текст]"/>
      <dgm:spPr/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Әңгімелесу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216BB9-89B5-4E37-BF3E-633972C0FEE7}" type="parTrans" cxnId="{7E057531-5D4B-4A03-8058-77EE197B3B9F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E16805-6932-418A-BAF9-37E946268CC5}" type="sibTrans" cxnId="{7E057531-5D4B-4A03-8058-77EE197B3B9F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39D9B-DD46-4B1E-A740-016C8531E73F}">
      <dgm:prSet phldrT="[Текст]"/>
      <dgm:spPr/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Сұхбаттасу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7C3390-7507-4965-9683-D201713BC7BF}" type="parTrans" cxnId="{97EB06E5-0E80-4E7D-BDF9-17FE96D575A8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4722C1-B1EF-4460-8338-4ACBC50AB4F5}" type="sibTrans" cxnId="{97EB06E5-0E80-4E7D-BDF9-17FE96D575A8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07EDEE-1295-45A5-B12C-59769E3E2E99}">
      <dgm:prSet phldrT="[Текст]"/>
      <dgm:spPr/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Сауалнама әдісі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8D18BE-F233-42BF-9F9F-ABF1388BA958}" type="parTrans" cxnId="{008466A9-718A-46A8-9DCE-860927887749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E49782-89B5-44F0-99BB-E5231F518AFD}" type="sibTrans" cxnId="{008466A9-718A-46A8-9DCE-860927887749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B0AC1E-85CF-416D-9F61-18F3CAEBDBD5}">
      <dgm:prSet/>
      <dgm:spPr/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Тест әдісі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56009B-E777-4497-9463-EC0EC1094F7D}" type="parTrans" cxnId="{6D27FDE3-8B78-4424-9093-95FAC41F6AD1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5BC23C-99A7-437A-A80A-EC958AC5B73C}" type="sibTrans" cxnId="{6D27FDE3-8B78-4424-9093-95FAC41F6AD1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75C30C-5AE9-46D0-A03D-13389DBA23CB}">
      <dgm:prSet/>
      <dgm:spPr/>
      <dgm:t>
        <a:bodyPr/>
        <a:lstStyle/>
        <a:p>
          <a:r>
            <a:rPr lang="kk-KZ" dirty="0">
              <a:latin typeface="Times New Roman" panose="02020603050405020304" pitchFamily="18" charset="0"/>
              <a:cs typeface="Times New Roman" panose="02020603050405020304" pitchFamily="18" charset="0"/>
            </a:rPr>
            <a:t>Проективті әдістер</a:t>
          </a:r>
          <a:endParaRPr lang="ru-K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AD3FE-6855-4515-A0D0-CD02C598CDD0}" type="parTrans" cxnId="{F69FF086-E19D-451A-9ADE-600A9014CA81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32B234-58B7-4E96-8D0F-6CE9F08874B4}" type="sibTrans" cxnId="{F69FF086-E19D-451A-9ADE-600A9014CA81}">
      <dgm:prSet/>
      <dgm:spPr/>
      <dgm:t>
        <a:bodyPr/>
        <a:lstStyle/>
        <a:p>
          <a:endParaRPr lang="ru-K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B1B82A-789B-4BA2-AB2E-D272F69B24CB}" type="pres">
      <dgm:prSet presAssocID="{2C581945-8D41-4978-8F72-3E340539D2B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E17BBC-F724-4FD9-8F98-C21874233846}" type="pres">
      <dgm:prSet presAssocID="{C067CD52-2A70-4B4D-84CB-BADC24015FE0}" presName="centerShape" presStyleLbl="node0" presStyleIdx="0" presStyleCnt="1"/>
      <dgm:spPr/>
    </dgm:pt>
    <dgm:pt modelId="{5607EC03-31D7-4F6F-80B3-E9CC94BCE5D7}" type="pres">
      <dgm:prSet presAssocID="{B1216BB9-89B5-4E37-BF3E-633972C0FEE7}" presName="parTrans" presStyleLbl="bgSibTrans2D1" presStyleIdx="0" presStyleCnt="5"/>
      <dgm:spPr/>
    </dgm:pt>
    <dgm:pt modelId="{632DC5A9-F16A-4D6A-AD07-D94F07A54380}" type="pres">
      <dgm:prSet presAssocID="{21A27897-DEB4-4B51-B3F4-633EBA978A84}" presName="node" presStyleLbl="node1" presStyleIdx="0" presStyleCnt="5">
        <dgm:presLayoutVars>
          <dgm:bulletEnabled val="1"/>
        </dgm:presLayoutVars>
      </dgm:prSet>
      <dgm:spPr/>
    </dgm:pt>
    <dgm:pt modelId="{5AE3010D-CB52-4836-B609-EC6D9DD93D89}" type="pres">
      <dgm:prSet presAssocID="{897C3390-7507-4965-9683-D201713BC7BF}" presName="parTrans" presStyleLbl="bgSibTrans2D1" presStyleIdx="1" presStyleCnt="5"/>
      <dgm:spPr/>
    </dgm:pt>
    <dgm:pt modelId="{F8225E62-561C-4379-97CC-0B2DD6AD4A40}" type="pres">
      <dgm:prSet presAssocID="{08939D9B-DD46-4B1E-A740-016C8531E73F}" presName="node" presStyleLbl="node1" presStyleIdx="1" presStyleCnt="5">
        <dgm:presLayoutVars>
          <dgm:bulletEnabled val="1"/>
        </dgm:presLayoutVars>
      </dgm:prSet>
      <dgm:spPr/>
    </dgm:pt>
    <dgm:pt modelId="{70AB7F01-73BE-41E7-B68D-7C58DD9EE198}" type="pres">
      <dgm:prSet presAssocID="{A78D18BE-F233-42BF-9F9F-ABF1388BA958}" presName="parTrans" presStyleLbl="bgSibTrans2D1" presStyleIdx="2" presStyleCnt="5"/>
      <dgm:spPr/>
    </dgm:pt>
    <dgm:pt modelId="{8A13209C-DAE1-456B-A29A-1B6EB9E6684E}" type="pres">
      <dgm:prSet presAssocID="{AB07EDEE-1295-45A5-B12C-59769E3E2E99}" presName="node" presStyleLbl="node1" presStyleIdx="2" presStyleCnt="5">
        <dgm:presLayoutVars>
          <dgm:bulletEnabled val="1"/>
        </dgm:presLayoutVars>
      </dgm:prSet>
      <dgm:spPr/>
    </dgm:pt>
    <dgm:pt modelId="{46501508-7DC3-4CB6-A49B-99067E20CC8A}" type="pres">
      <dgm:prSet presAssocID="{C956009B-E777-4497-9463-EC0EC1094F7D}" presName="parTrans" presStyleLbl="bgSibTrans2D1" presStyleIdx="3" presStyleCnt="5"/>
      <dgm:spPr/>
    </dgm:pt>
    <dgm:pt modelId="{D0CB4CA6-FE59-4670-A550-995DE4BF1338}" type="pres">
      <dgm:prSet presAssocID="{FDB0AC1E-85CF-416D-9F61-18F3CAEBDBD5}" presName="node" presStyleLbl="node1" presStyleIdx="3" presStyleCnt="5">
        <dgm:presLayoutVars>
          <dgm:bulletEnabled val="1"/>
        </dgm:presLayoutVars>
      </dgm:prSet>
      <dgm:spPr/>
    </dgm:pt>
    <dgm:pt modelId="{F0E65C19-94D0-4ED4-9D17-F644D1C771A5}" type="pres">
      <dgm:prSet presAssocID="{2C9AD3FE-6855-4515-A0D0-CD02C598CDD0}" presName="parTrans" presStyleLbl="bgSibTrans2D1" presStyleIdx="4" presStyleCnt="5"/>
      <dgm:spPr/>
    </dgm:pt>
    <dgm:pt modelId="{BC0CC8CE-A09D-4818-A8DA-8E2524BB17BC}" type="pres">
      <dgm:prSet presAssocID="{1E75C30C-5AE9-46D0-A03D-13389DBA23CB}" presName="node" presStyleLbl="node1" presStyleIdx="4" presStyleCnt="5">
        <dgm:presLayoutVars>
          <dgm:bulletEnabled val="1"/>
        </dgm:presLayoutVars>
      </dgm:prSet>
      <dgm:spPr/>
    </dgm:pt>
  </dgm:ptLst>
  <dgm:cxnLst>
    <dgm:cxn modelId="{2F442131-173B-4C36-A81B-00062F391995}" type="presOf" srcId="{21A27897-DEB4-4B51-B3F4-633EBA978A84}" destId="{632DC5A9-F16A-4D6A-AD07-D94F07A54380}" srcOrd="0" destOrd="0" presId="urn:microsoft.com/office/officeart/2005/8/layout/radial4"/>
    <dgm:cxn modelId="{7E057531-5D4B-4A03-8058-77EE197B3B9F}" srcId="{C067CD52-2A70-4B4D-84CB-BADC24015FE0}" destId="{21A27897-DEB4-4B51-B3F4-633EBA978A84}" srcOrd="0" destOrd="0" parTransId="{B1216BB9-89B5-4E37-BF3E-633972C0FEE7}" sibTransId="{CBE16805-6932-418A-BAF9-37E946268CC5}"/>
    <dgm:cxn modelId="{A6C2CF60-E7A1-4B6E-9B54-B11A6BD7AA69}" type="presOf" srcId="{AB07EDEE-1295-45A5-B12C-59769E3E2E99}" destId="{8A13209C-DAE1-456B-A29A-1B6EB9E6684E}" srcOrd="0" destOrd="0" presId="urn:microsoft.com/office/officeart/2005/8/layout/radial4"/>
    <dgm:cxn modelId="{FB169667-F5B8-45C8-8FD2-454A4107DD12}" type="presOf" srcId="{C067CD52-2A70-4B4D-84CB-BADC24015FE0}" destId="{A7E17BBC-F724-4FD9-8F98-C21874233846}" srcOrd="0" destOrd="0" presId="urn:microsoft.com/office/officeart/2005/8/layout/radial4"/>
    <dgm:cxn modelId="{F5D97070-E8EA-4BA7-9330-D8B73929FA30}" type="presOf" srcId="{FDB0AC1E-85CF-416D-9F61-18F3CAEBDBD5}" destId="{D0CB4CA6-FE59-4670-A550-995DE4BF1338}" srcOrd="0" destOrd="0" presId="urn:microsoft.com/office/officeart/2005/8/layout/radial4"/>
    <dgm:cxn modelId="{EBD1D658-18CC-40BE-A6A6-D0FD14F78C84}" type="presOf" srcId="{2C581945-8D41-4978-8F72-3E340539D2B5}" destId="{13B1B82A-789B-4BA2-AB2E-D272F69B24CB}" srcOrd="0" destOrd="0" presId="urn:microsoft.com/office/officeart/2005/8/layout/radial4"/>
    <dgm:cxn modelId="{7A55517E-D11D-488E-AD37-B1860106CF24}" type="presOf" srcId="{1E75C30C-5AE9-46D0-A03D-13389DBA23CB}" destId="{BC0CC8CE-A09D-4818-A8DA-8E2524BB17BC}" srcOrd="0" destOrd="0" presId="urn:microsoft.com/office/officeart/2005/8/layout/radial4"/>
    <dgm:cxn modelId="{F69FF086-E19D-451A-9ADE-600A9014CA81}" srcId="{C067CD52-2A70-4B4D-84CB-BADC24015FE0}" destId="{1E75C30C-5AE9-46D0-A03D-13389DBA23CB}" srcOrd="4" destOrd="0" parTransId="{2C9AD3FE-6855-4515-A0D0-CD02C598CDD0}" sibTransId="{D732B234-58B7-4E96-8D0F-6CE9F08874B4}"/>
    <dgm:cxn modelId="{9CA0C58A-414F-4F6D-AB1B-8E5E7874CF3A}" srcId="{2C581945-8D41-4978-8F72-3E340539D2B5}" destId="{C067CD52-2A70-4B4D-84CB-BADC24015FE0}" srcOrd="0" destOrd="0" parTransId="{94785B50-A7A5-4953-9024-CEAFFF59DB94}" sibTransId="{9596EAA2-93A0-43F9-8280-9358AC09A4E5}"/>
    <dgm:cxn modelId="{7CEBE78A-BD3B-4010-B9DB-4849FD8EC9E2}" type="presOf" srcId="{2C9AD3FE-6855-4515-A0D0-CD02C598CDD0}" destId="{F0E65C19-94D0-4ED4-9D17-F644D1C771A5}" srcOrd="0" destOrd="0" presId="urn:microsoft.com/office/officeart/2005/8/layout/radial4"/>
    <dgm:cxn modelId="{57907B8F-BF6B-4F7A-85E8-1AC0F041242F}" type="presOf" srcId="{B1216BB9-89B5-4E37-BF3E-633972C0FEE7}" destId="{5607EC03-31D7-4F6F-80B3-E9CC94BCE5D7}" srcOrd="0" destOrd="0" presId="urn:microsoft.com/office/officeart/2005/8/layout/radial4"/>
    <dgm:cxn modelId="{3C51A090-8AC1-45FF-83A9-C569391CECC1}" type="presOf" srcId="{A78D18BE-F233-42BF-9F9F-ABF1388BA958}" destId="{70AB7F01-73BE-41E7-B68D-7C58DD9EE198}" srcOrd="0" destOrd="0" presId="urn:microsoft.com/office/officeart/2005/8/layout/radial4"/>
    <dgm:cxn modelId="{AB9F1FA8-46BB-4621-8015-7C4CE168FD8F}" type="presOf" srcId="{897C3390-7507-4965-9683-D201713BC7BF}" destId="{5AE3010D-CB52-4836-B609-EC6D9DD93D89}" srcOrd="0" destOrd="0" presId="urn:microsoft.com/office/officeart/2005/8/layout/radial4"/>
    <dgm:cxn modelId="{008466A9-718A-46A8-9DCE-860927887749}" srcId="{C067CD52-2A70-4B4D-84CB-BADC24015FE0}" destId="{AB07EDEE-1295-45A5-B12C-59769E3E2E99}" srcOrd="2" destOrd="0" parTransId="{A78D18BE-F233-42BF-9F9F-ABF1388BA958}" sibTransId="{3DE49782-89B5-44F0-99BB-E5231F518AFD}"/>
    <dgm:cxn modelId="{AD8ED0B9-C336-4882-8B88-0993E378CEB2}" type="presOf" srcId="{C956009B-E777-4497-9463-EC0EC1094F7D}" destId="{46501508-7DC3-4CB6-A49B-99067E20CC8A}" srcOrd="0" destOrd="0" presId="urn:microsoft.com/office/officeart/2005/8/layout/radial4"/>
    <dgm:cxn modelId="{0291FBC8-20EB-4EE0-85A9-7A36BF1A331D}" type="presOf" srcId="{08939D9B-DD46-4B1E-A740-016C8531E73F}" destId="{F8225E62-561C-4379-97CC-0B2DD6AD4A40}" srcOrd="0" destOrd="0" presId="urn:microsoft.com/office/officeart/2005/8/layout/radial4"/>
    <dgm:cxn modelId="{6D27FDE3-8B78-4424-9093-95FAC41F6AD1}" srcId="{C067CD52-2A70-4B4D-84CB-BADC24015FE0}" destId="{FDB0AC1E-85CF-416D-9F61-18F3CAEBDBD5}" srcOrd="3" destOrd="0" parTransId="{C956009B-E777-4497-9463-EC0EC1094F7D}" sibTransId="{BA5BC23C-99A7-437A-A80A-EC958AC5B73C}"/>
    <dgm:cxn modelId="{97EB06E5-0E80-4E7D-BDF9-17FE96D575A8}" srcId="{C067CD52-2A70-4B4D-84CB-BADC24015FE0}" destId="{08939D9B-DD46-4B1E-A740-016C8531E73F}" srcOrd="1" destOrd="0" parTransId="{897C3390-7507-4965-9683-D201713BC7BF}" sibTransId="{3F4722C1-B1EF-4460-8338-4ACBC50AB4F5}"/>
    <dgm:cxn modelId="{616C53BB-BF94-4AD2-A8E6-E75CD30F863B}" type="presParOf" srcId="{13B1B82A-789B-4BA2-AB2E-D272F69B24CB}" destId="{A7E17BBC-F724-4FD9-8F98-C21874233846}" srcOrd="0" destOrd="0" presId="urn:microsoft.com/office/officeart/2005/8/layout/radial4"/>
    <dgm:cxn modelId="{BB1E0AC8-98E4-4905-A4E5-2C377E7C0A9D}" type="presParOf" srcId="{13B1B82A-789B-4BA2-AB2E-D272F69B24CB}" destId="{5607EC03-31D7-4F6F-80B3-E9CC94BCE5D7}" srcOrd="1" destOrd="0" presId="urn:microsoft.com/office/officeart/2005/8/layout/radial4"/>
    <dgm:cxn modelId="{FA82A761-8A3E-4D0A-89D2-EE61384F9795}" type="presParOf" srcId="{13B1B82A-789B-4BA2-AB2E-D272F69B24CB}" destId="{632DC5A9-F16A-4D6A-AD07-D94F07A54380}" srcOrd="2" destOrd="0" presId="urn:microsoft.com/office/officeart/2005/8/layout/radial4"/>
    <dgm:cxn modelId="{7F320F18-8287-4C86-ADFC-0AEF949C2358}" type="presParOf" srcId="{13B1B82A-789B-4BA2-AB2E-D272F69B24CB}" destId="{5AE3010D-CB52-4836-B609-EC6D9DD93D89}" srcOrd="3" destOrd="0" presId="urn:microsoft.com/office/officeart/2005/8/layout/radial4"/>
    <dgm:cxn modelId="{59B37BDC-D8D3-454D-97FD-AE6FCC036298}" type="presParOf" srcId="{13B1B82A-789B-4BA2-AB2E-D272F69B24CB}" destId="{F8225E62-561C-4379-97CC-0B2DD6AD4A40}" srcOrd="4" destOrd="0" presId="urn:microsoft.com/office/officeart/2005/8/layout/radial4"/>
    <dgm:cxn modelId="{758C5806-727E-4036-A51F-FB8A54AC89CB}" type="presParOf" srcId="{13B1B82A-789B-4BA2-AB2E-D272F69B24CB}" destId="{70AB7F01-73BE-41E7-B68D-7C58DD9EE198}" srcOrd="5" destOrd="0" presId="urn:microsoft.com/office/officeart/2005/8/layout/radial4"/>
    <dgm:cxn modelId="{FFCAB22A-5B22-4BCE-9B46-6EF672DBDC00}" type="presParOf" srcId="{13B1B82A-789B-4BA2-AB2E-D272F69B24CB}" destId="{8A13209C-DAE1-456B-A29A-1B6EB9E6684E}" srcOrd="6" destOrd="0" presId="urn:microsoft.com/office/officeart/2005/8/layout/radial4"/>
    <dgm:cxn modelId="{B67617F3-F396-4B62-ABEF-787C297983BB}" type="presParOf" srcId="{13B1B82A-789B-4BA2-AB2E-D272F69B24CB}" destId="{46501508-7DC3-4CB6-A49B-99067E20CC8A}" srcOrd="7" destOrd="0" presId="urn:microsoft.com/office/officeart/2005/8/layout/radial4"/>
    <dgm:cxn modelId="{392E6A4A-0DA0-4514-936C-271BF3E701D6}" type="presParOf" srcId="{13B1B82A-789B-4BA2-AB2E-D272F69B24CB}" destId="{D0CB4CA6-FE59-4670-A550-995DE4BF1338}" srcOrd="8" destOrd="0" presId="urn:microsoft.com/office/officeart/2005/8/layout/radial4"/>
    <dgm:cxn modelId="{A3EA0CBB-C7EA-4E89-80D8-D0E271CECBC9}" type="presParOf" srcId="{13B1B82A-789B-4BA2-AB2E-D272F69B24CB}" destId="{F0E65C19-94D0-4ED4-9D17-F644D1C771A5}" srcOrd="9" destOrd="0" presId="urn:microsoft.com/office/officeart/2005/8/layout/radial4"/>
    <dgm:cxn modelId="{905C9322-5105-4838-8B87-A428C55ACD61}" type="presParOf" srcId="{13B1B82A-789B-4BA2-AB2E-D272F69B24CB}" destId="{BC0CC8CE-A09D-4818-A8DA-8E2524BB17B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0D62C-FC76-4DB3-9B8F-6498052804B2}">
      <dsp:nvSpPr>
        <dsp:cNvPr id="0" name=""/>
        <dsp:cNvSpPr/>
      </dsp:nvSpPr>
      <dsp:spPr>
        <a:xfrm>
          <a:off x="0" y="0"/>
          <a:ext cx="6965660" cy="2786264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07F90-8F04-47A3-98E1-49CAD00736E3}">
      <dsp:nvSpPr>
        <dsp:cNvPr id="0" name=""/>
        <dsp:cNvSpPr/>
      </dsp:nvSpPr>
      <dsp:spPr>
        <a:xfrm>
          <a:off x="981270" y="487596"/>
          <a:ext cx="2298667" cy="136526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2240" rIns="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«Қиын бала»</a:t>
          </a:r>
          <a:endParaRPr lang="ru-KZ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1270" y="487596"/>
        <a:ext cx="2298667" cy="1365269"/>
      </dsp:txXfrm>
    </dsp:sp>
    <dsp:sp modelId="{27C86C01-AE51-464B-9DE9-8DA243DC2D80}">
      <dsp:nvSpPr>
        <dsp:cNvPr id="0" name=""/>
        <dsp:cNvSpPr/>
      </dsp:nvSpPr>
      <dsp:spPr>
        <a:xfrm>
          <a:off x="3628221" y="933398"/>
          <a:ext cx="2716607" cy="136526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2240" rIns="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«Отбасы тәрбиесі»</a:t>
          </a:r>
          <a:endParaRPr lang="ru-KZ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8221" y="933398"/>
        <a:ext cx="2716607" cy="1365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675AA-2AD9-480E-A1B7-538142DA12BC}">
      <dsp:nvSpPr>
        <dsp:cNvPr id="0" name=""/>
        <dsp:cNvSpPr/>
      </dsp:nvSpPr>
      <dsp:spPr>
        <a:xfrm>
          <a:off x="2596270" y="1394"/>
          <a:ext cx="1728149" cy="13011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Тұрмыстағы ұрыс-жанжал</a:t>
          </a:r>
          <a:endParaRPr lang="ru-KZ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9352" y="191940"/>
        <a:ext cx="1221985" cy="920039"/>
      </dsp:txXfrm>
    </dsp:sp>
    <dsp:sp modelId="{91CD1492-F5AB-47C7-A66E-67F6AA51B358}">
      <dsp:nvSpPr>
        <dsp:cNvPr id="0" name=""/>
        <dsp:cNvSpPr/>
      </dsp:nvSpPr>
      <dsp:spPr>
        <a:xfrm rot="1180448">
          <a:off x="4337267" y="793575"/>
          <a:ext cx="266505" cy="439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9601" y="867942"/>
        <a:ext cx="186554" cy="263479"/>
      </dsp:txXfrm>
    </dsp:sp>
    <dsp:sp modelId="{E7D124E5-1A67-4257-AB64-54075A196E48}">
      <dsp:nvSpPr>
        <dsp:cNvPr id="0" name=""/>
        <dsp:cNvSpPr/>
      </dsp:nvSpPr>
      <dsp:spPr>
        <a:xfrm>
          <a:off x="4607661" y="749895"/>
          <a:ext cx="1892287" cy="13011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Бақылаусыздық</a:t>
          </a:r>
          <a:endParaRPr lang="ru-KZ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4780" y="940441"/>
        <a:ext cx="1338049" cy="920039"/>
      </dsp:txXfrm>
    </dsp:sp>
    <dsp:sp modelId="{C2B737B5-90F2-4467-AE65-21171691F94E}">
      <dsp:nvSpPr>
        <dsp:cNvPr id="0" name=""/>
        <dsp:cNvSpPr/>
      </dsp:nvSpPr>
      <dsp:spPr>
        <a:xfrm rot="4539396">
          <a:off x="5639050" y="2076584"/>
          <a:ext cx="287571" cy="439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1499" y="2122619"/>
        <a:ext cx="201300" cy="263479"/>
      </dsp:txXfrm>
    </dsp:sp>
    <dsp:sp modelId="{F54C695B-1CA3-4222-956B-D3714DF2E6A4}">
      <dsp:nvSpPr>
        <dsp:cNvPr id="0" name=""/>
        <dsp:cNvSpPr/>
      </dsp:nvSpPr>
      <dsp:spPr>
        <a:xfrm>
          <a:off x="5075981" y="2556916"/>
          <a:ext cx="1879770" cy="13011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Баланың жан дүниесіне көңіл бөлмеу</a:t>
          </a:r>
          <a:endParaRPr lang="ru-KZ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51267" y="2747462"/>
        <a:ext cx="1329198" cy="920039"/>
      </dsp:txXfrm>
    </dsp:sp>
    <dsp:sp modelId="{C8BFCC01-014B-46BF-BB18-A924456A5976}">
      <dsp:nvSpPr>
        <dsp:cNvPr id="0" name=""/>
        <dsp:cNvSpPr/>
      </dsp:nvSpPr>
      <dsp:spPr>
        <a:xfrm rot="6750000">
          <a:off x="5482117" y="3886463"/>
          <a:ext cx="323119" cy="439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549133" y="3929510"/>
        <a:ext cx="226183" cy="263479"/>
      </dsp:txXfrm>
    </dsp:sp>
    <dsp:sp modelId="{8D3EA7B7-5C64-4E17-8C2D-5D3809388390}">
      <dsp:nvSpPr>
        <dsp:cNvPr id="0" name=""/>
        <dsp:cNvSpPr/>
      </dsp:nvSpPr>
      <dsp:spPr>
        <a:xfrm>
          <a:off x="4442474" y="4363943"/>
          <a:ext cx="1649795" cy="13011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Ата-ананың біреуінің болмауы</a:t>
          </a:r>
          <a:endParaRPr lang="ru-KZ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4081" y="4554489"/>
        <a:ext cx="1166581" cy="920039"/>
      </dsp:txXfrm>
    </dsp:sp>
    <dsp:sp modelId="{CAE39A57-AF55-45F7-A3AB-4404FA08CFE6}">
      <dsp:nvSpPr>
        <dsp:cNvPr id="0" name=""/>
        <dsp:cNvSpPr/>
      </dsp:nvSpPr>
      <dsp:spPr>
        <a:xfrm rot="9450000">
          <a:off x="4337221" y="5149460"/>
          <a:ext cx="148539" cy="439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380087" y="5228759"/>
        <a:ext cx="103977" cy="263479"/>
      </dsp:txXfrm>
    </dsp:sp>
    <dsp:sp modelId="{96313460-3BBA-491E-8E44-AB8A01B8C7A1}">
      <dsp:nvSpPr>
        <dsp:cNvPr id="0" name=""/>
        <dsp:cNvSpPr/>
      </dsp:nvSpPr>
      <dsp:spPr>
        <a:xfrm>
          <a:off x="2502452" y="5112438"/>
          <a:ext cx="1915786" cy="13011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Баланың табиғи психологиялық ерекшелігін ескермеу</a:t>
          </a:r>
          <a:endParaRPr lang="ru-KZ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3012" y="5302984"/>
        <a:ext cx="1354666" cy="920039"/>
      </dsp:txXfrm>
    </dsp:sp>
    <dsp:sp modelId="{3A4D5955-56C1-404E-9BE2-099AA9A4EEFC}">
      <dsp:nvSpPr>
        <dsp:cNvPr id="0" name=""/>
        <dsp:cNvSpPr/>
      </dsp:nvSpPr>
      <dsp:spPr>
        <a:xfrm rot="12150000">
          <a:off x="2407587" y="5143540"/>
          <a:ext cx="174635" cy="439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57983" y="5241390"/>
        <a:ext cx="122245" cy="263479"/>
      </dsp:txXfrm>
    </dsp:sp>
    <dsp:sp modelId="{46D7E2AE-F8CD-4FD5-806B-D16E7AACF520}">
      <dsp:nvSpPr>
        <dsp:cNvPr id="0" name=""/>
        <dsp:cNvSpPr/>
      </dsp:nvSpPr>
      <dsp:spPr>
        <a:xfrm>
          <a:off x="892364" y="4363943"/>
          <a:ext cx="1521907" cy="13011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Отбасындағы ажырау және жаңа адамның келуі</a:t>
          </a:r>
          <a:endParaRPr lang="ru-KZ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5242" y="4554489"/>
        <a:ext cx="1076151" cy="920039"/>
      </dsp:txXfrm>
    </dsp:sp>
    <dsp:sp modelId="{03C7DE45-B752-431A-8DD0-F31C71C6B800}">
      <dsp:nvSpPr>
        <dsp:cNvPr id="0" name=""/>
        <dsp:cNvSpPr/>
      </dsp:nvSpPr>
      <dsp:spPr>
        <a:xfrm rot="14850000">
          <a:off x="1121600" y="3905546"/>
          <a:ext cx="326634" cy="439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89345" y="4038637"/>
        <a:ext cx="228644" cy="263479"/>
      </dsp:txXfrm>
    </dsp:sp>
    <dsp:sp modelId="{C8195BE0-FA97-40B5-B1A3-08C04FFFE74D}">
      <dsp:nvSpPr>
        <dsp:cNvPr id="0" name=""/>
        <dsp:cNvSpPr/>
      </dsp:nvSpPr>
      <dsp:spPr>
        <a:xfrm>
          <a:off x="-16384" y="2556916"/>
          <a:ext cx="1842415" cy="13011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Ата-анасының бос уақытының болмауы</a:t>
          </a:r>
          <a:endParaRPr lang="ru-KZ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431" y="2747462"/>
        <a:ext cx="1302785" cy="920039"/>
      </dsp:txXfrm>
    </dsp:sp>
    <dsp:sp modelId="{E9057097-C595-4140-AD66-780C13EC021F}">
      <dsp:nvSpPr>
        <dsp:cNvPr id="0" name=""/>
        <dsp:cNvSpPr/>
      </dsp:nvSpPr>
      <dsp:spPr>
        <a:xfrm rot="17550000">
          <a:off x="1114861" y="2089267"/>
          <a:ext cx="324388" cy="439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4898" y="2222047"/>
        <a:ext cx="227072" cy="263479"/>
      </dsp:txXfrm>
    </dsp:sp>
    <dsp:sp modelId="{435D3665-BA2D-4FED-8772-1A8E1223D11A}">
      <dsp:nvSpPr>
        <dsp:cNvPr id="0" name=""/>
        <dsp:cNvSpPr/>
      </dsp:nvSpPr>
      <dsp:spPr>
        <a:xfrm>
          <a:off x="845126" y="749889"/>
          <a:ext cx="1616382" cy="13011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Баланың көзінше теріс қылықтар жасау</a:t>
          </a:r>
          <a:endParaRPr lang="ru-KZ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1840" y="940435"/>
        <a:ext cx="1142954" cy="920039"/>
      </dsp:txXfrm>
    </dsp:sp>
    <dsp:sp modelId="{6C6B2434-E41C-4223-9621-94C65F69C99D}">
      <dsp:nvSpPr>
        <dsp:cNvPr id="0" name=""/>
        <dsp:cNvSpPr/>
      </dsp:nvSpPr>
      <dsp:spPr>
        <a:xfrm rot="20250000">
          <a:off x="2437606" y="816661"/>
          <a:ext cx="190073" cy="439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9776" y="915398"/>
        <a:ext cx="133051" cy="263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5AD09-6903-47FB-A879-88AB2E63024E}">
      <dsp:nvSpPr>
        <dsp:cNvPr id="0" name=""/>
        <dsp:cNvSpPr/>
      </dsp:nvSpPr>
      <dsp:spPr>
        <a:xfrm>
          <a:off x="1332" y="0"/>
          <a:ext cx="2073773" cy="5401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Ата-ана</a:t>
          </a:r>
          <a:endParaRPr lang="ru-KZ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2" y="2160778"/>
        <a:ext cx="2073773" cy="2160778"/>
      </dsp:txXfrm>
    </dsp:sp>
    <dsp:sp modelId="{35D73766-207D-4B12-88BC-1C83DDEEA145}">
      <dsp:nvSpPr>
        <dsp:cNvPr id="0" name=""/>
        <dsp:cNvSpPr/>
      </dsp:nvSpPr>
      <dsp:spPr>
        <a:xfrm>
          <a:off x="138795" y="324116"/>
          <a:ext cx="1798847" cy="1798847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56000" r="-56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D71442-3CF8-455D-8A3A-B0978A516BA3}">
      <dsp:nvSpPr>
        <dsp:cNvPr id="0" name=""/>
        <dsp:cNvSpPr/>
      </dsp:nvSpPr>
      <dsp:spPr>
        <a:xfrm>
          <a:off x="2137319" y="0"/>
          <a:ext cx="2073773" cy="5401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Оқушы</a:t>
          </a:r>
          <a:endParaRPr lang="ru-KZ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7319" y="2160778"/>
        <a:ext cx="2073773" cy="2160778"/>
      </dsp:txXfrm>
    </dsp:sp>
    <dsp:sp modelId="{6799C8BB-0940-4353-B16D-9DCA5B6714C8}">
      <dsp:nvSpPr>
        <dsp:cNvPr id="0" name=""/>
        <dsp:cNvSpPr/>
      </dsp:nvSpPr>
      <dsp:spPr>
        <a:xfrm>
          <a:off x="2274782" y="324116"/>
          <a:ext cx="1798847" cy="1798847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FCF881-4583-47B0-B7A6-68883DBD0325}">
      <dsp:nvSpPr>
        <dsp:cNvPr id="0" name=""/>
        <dsp:cNvSpPr/>
      </dsp:nvSpPr>
      <dsp:spPr>
        <a:xfrm>
          <a:off x="4273306" y="0"/>
          <a:ext cx="2073773" cy="5401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Сынып жетекші</a:t>
          </a:r>
          <a:endParaRPr lang="ru-KZ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3306" y="2160778"/>
        <a:ext cx="2073773" cy="2160778"/>
      </dsp:txXfrm>
    </dsp:sp>
    <dsp:sp modelId="{E532097C-CB14-4000-A2A1-B64C02932BC3}">
      <dsp:nvSpPr>
        <dsp:cNvPr id="0" name=""/>
        <dsp:cNvSpPr/>
      </dsp:nvSpPr>
      <dsp:spPr>
        <a:xfrm>
          <a:off x="4410769" y="324116"/>
          <a:ext cx="1798847" cy="179884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33AE53-9A6D-482F-BC85-84513E40124A}">
      <dsp:nvSpPr>
        <dsp:cNvPr id="0" name=""/>
        <dsp:cNvSpPr/>
      </dsp:nvSpPr>
      <dsp:spPr>
        <a:xfrm>
          <a:off x="253936" y="4321556"/>
          <a:ext cx="5840539" cy="810291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E6169-A69E-46F0-AAC7-1AEB2A385B27}">
      <dsp:nvSpPr>
        <dsp:cNvPr id="0" name=""/>
        <dsp:cNvSpPr/>
      </dsp:nvSpPr>
      <dsp:spPr>
        <a:xfrm>
          <a:off x="0" y="0"/>
          <a:ext cx="6896558" cy="153024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Адамгершілікке тәрбиелеудің негізгі міндеттері:</a:t>
          </a:r>
          <a:endParaRPr lang="ru-KZ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896558" cy="1530243"/>
      </dsp:txXfrm>
    </dsp:sp>
    <dsp:sp modelId="{CC090122-2565-4417-ACF2-7568541AB713}">
      <dsp:nvSpPr>
        <dsp:cNvPr id="0" name=""/>
        <dsp:cNvSpPr/>
      </dsp:nvSpPr>
      <dsp:spPr>
        <a:xfrm>
          <a:off x="3367" y="1530243"/>
          <a:ext cx="2296607" cy="32135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Адамгершілік сананы қалыптастыру</a:t>
          </a:r>
          <a:endParaRPr lang="ru-KZ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7" y="1530243"/>
        <a:ext cx="2296607" cy="3213510"/>
      </dsp:txXfrm>
    </dsp:sp>
    <dsp:sp modelId="{5CC636A2-B5C8-488A-9C2A-8F4DE6029154}">
      <dsp:nvSpPr>
        <dsp:cNvPr id="0" name=""/>
        <dsp:cNvSpPr/>
      </dsp:nvSpPr>
      <dsp:spPr>
        <a:xfrm>
          <a:off x="2299975" y="1530243"/>
          <a:ext cx="2296607" cy="32135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Адамгершілік сезімдерді тәрбиелеу және дамыту</a:t>
          </a:r>
          <a:endParaRPr lang="ru-KZ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9975" y="1530243"/>
        <a:ext cx="2296607" cy="3213510"/>
      </dsp:txXfrm>
    </dsp:sp>
    <dsp:sp modelId="{A1F3966A-6887-4AF9-97D5-E6B7780D7CDD}">
      <dsp:nvSpPr>
        <dsp:cNvPr id="0" name=""/>
        <dsp:cNvSpPr/>
      </dsp:nvSpPr>
      <dsp:spPr>
        <a:xfrm>
          <a:off x="4596582" y="1530243"/>
          <a:ext cx="2296607" cy="32135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Адамгершілік мінез-құлық біліктілігі мен әдеттерін қалыптастыру</a:t>
          </a:r>
          <a:endParaRPr lang="ru-KZ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6582" y="1530243"/>
        <a:ext cx="2296607" cy="3213510"/>
      </dsp:txXfrm>
    </dsp:sp>
    <dsp:sp modelId="{0CD735C0-A9EA-4B1E-B7A3-DBD5280798A7}">
      <dsp:nvSpPr>
        <dsp:cNvPr id="0" name=""/>
        <dsp:cNvSpPr/>
      </dsp:nvSpPr>
      <dsp:spPr>
        <a:xfrm>
          <a:off x="0" y="4743753"/>
          <a:ext cx="6896558" cy="35705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F9F5D-221D-4F4A-A913-400B67853930}">
      <dsp:nvSpPr>
        <dsp:cNvPr id="0" name=""/>
        <dsp:cNvSpPr/>
      </dsp:nvSpPr>
      <dsp:spPr>
        <a:xfrm>
          <a:off x="542856" y="0"/>
          <a:ext cx="6152369" cy="433991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48A3AA-8381-455F-B068-AD16992AD0A0}">
      <dsp:nvSpPr>
        <dsp:cNvPr id="0" name=""/>
        <dsp:cNvSpPr/>
      </dsp:nvSpPr>
      <dsp:spPr>
        <a:xfrm>
          <a:off x="7775" y="1301975"/>
          <a:ext cx="2329757" cy="17359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Оқушының тәртібін сабақ үстінде және сабақтан тыс кезеңде бақылау;</a:t>
          </a:r>
          <a:endParaRPr lang="ru-KZ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518" y="1386718"/>
        <a:ext cx="2160271" cy="1566481"/>
      </dsp:txXfrm>
    </dsp:sp>
    <dsp:sp modelId="{29D082CB-BCCB-4CD9-9188-E01BDC03AB50}">
      <dsp:nvSpPr>
        <dsp:cNvPr id="0" name=""/>
        <dsp:cNvSpPr/>
      </dsp:nvSpPr>
      <dsp:spPr>
        <a:xfrm>
          <a:off x="2454162" y="1301975"/>
          <a:ext cx="2329757" cy="17359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Оның қызметін талдау (әр пән бойынша дәптерлері, бақылау жұмыстары, шығармалары және т.б.);</a:t>
          </a:r>
          <a:endParaRPr lang="ru-KZ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8905" y="1386718"/>
        <a:ext cx="2160271" cy="1566481"/>
      </dsp:txXfrm>
    </dsp:sp>
    <dsp:sp modelId="{BE40B2DA-3D89-4422-B2B6-121CAA88E9A7}">
      <dsp:nvSpPr>
        <dsp:cNvPr id="0" name=""/>
        <dsp:cNvSpPr/>
      </dsp:nvSpPr>
      <dsp:spPr>
        <a:xfrm>
          <a:off x="4900549" y="1301975"/>
          <a:ext cx="2329757" cy="17359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Оқушыдан оны не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қызықтыратындығы және жақсы көретін сабақтары жөнінде әңгімелесу;</a:t>
          </a:r>
          <a:endParaRPr lang="ru-KZ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85292" y="1386718"/>
        <a:ext cx="2160271" cy="15664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8277-3D9D-49E2-9CF1-67C3838186AB}">
      <dsp:nvSpPr>
        <dsp:cNvPr id="0" name=""/>
        <dsp:cNvSpPr/>
      </dsp:nvSpPr>
      <dsp:spPr>
        <a:xfrm rot="10800000">
          <a:off x="1190306" y="1202"/>
          <a:ext cx="4221229" cy="5082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2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«Мен» бейнесін анықтау.</a:t>
          </a:r>
          <a:endParaRPr lang="ru-KZ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317370" y="1202"/>
        <a:ext cx="4094165" cy="508258"/>
      </dsp:txXfrm>
    </dsp:sp>
    <dsp:sp modelId="{1DC82E14-33B6-4433-8210-EF4C143E0A6F}">
      <dsp:nvSpPr>
        <dsp:cNvPr id="0" name=""/>
        <dsp:cNvSpPr/>
      </dsp:nvSpPr>
      <dsp:spPr>
        <a:xfrm>
          <a:off x="936177" y="1202"/>
          <a:ext cx="508258" cy="50825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61B1D-AC0C-451E-9E84-0A2947E440C4}">
      <dsp:nvSpPr>
        <dsp:cNvPr id="0" name=""/>
        <dsp:cNvSpPr/>
      </dsp:nvSpPr>
      <dsp:spPr>
        <a:xfrm rot="10800000">
          <a:off x="1190306" y="661179"/>
          <a:ext cx="4221229" cy="5082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2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«Менің ерекшеліктерім» анықтау.</a:t>
          </a:r>
          <a:endParaRPr lang="ru-KZ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317370" y="661179"/>
        <a:ext cx="4094165" cy="508258"/>
      </dsp:txXfrm>
    </dsp:sp>
    <dsp:sp modelId="{45947B84-F3D5-415E-8811-60DE13C2314C}">
      <dsp:nvSpPr>
        <dsp:cNvPr id="0" name=""/>
        <dsp:cNvSpPr/>
      </dsp:nvSpPr>
      <dsp:spPr>
        <a:xfrm>
          <a:off x="936177" y="661179"/>
          <a:ext cx="508258" cy="50825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9D767-044C-4AB5-AEFD-A7F8C67FCC29}">
      <dsp:nvSpPr>
        <dsp:cNvPr id="0" name=""/>
        <dsp:cNvSpPr/>
      </dsp:nvSpPr>
      <dsp:spPr>
        <a:xfrm rot="10800000">
          <a:off x="1190306" y="1321157"/>
          <a:ext cx="4221229" cy="5082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2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Өзіндік бағалауын анықтау.</a:t>
          </a:r>
          <a:endParaRPr lang="ru-KZ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317370" y="1321157"/>
        <a:ext cx="4094165" cy="508258"/>
      </dsp:txXfrm>
    </dsp:sp>
    <dsp:sp modelId="{CB0D8EF2-A2E5-412A-B58D-F1453782E5E1}">
      <dsp:nvSpPr>
        <dsp:cNvPr id="0" name=""/>
        <dsp:cNvSpPr/>
      </dsp:nvSpPr>
      <dsp:spPr>
        <a:xfrm>
          <a:off x="936177" y="1321157"/>
          <a:ext cx="508258" cy="50825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DA1C5-F32C-4A8A-B457-CBC8AFB19154}">
      <dsp:nvSpPr>
        <dsp:cNvPr id="0" name=""/>
        <dsp:cNvSpPr/>
      </dsp:nvSpPr>
      <dsp:spPr>
        <a:xfrm rot="10800000">
          <a:off x="1190306" y="1981135"/>
          <a:ext cx="4221229" cy="5082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2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Болашаққа көзқарасын анықтау.</a:t>
          </a:r>
          <a:endParaRPr lang="ru-KZ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317370" y="1981135"/>
        <a:ext cx="4094165" cy="508258"/>
      </dsp:txXfrm>
    </dsp:sp>
    <dsp:sp modelId="{6C9BCB44-08B6-4445-B8FD-FA056CC20D6C}">
      <dsp:nvSpPr>
        <dsp:cNvPr id="0" name=""/>
        <dsp:cNvSpPr/>
      </dsp:nvSpPr>
      <dsp:spPr>
        <a:xfrm>
          <a:off x="936177" y="1981135"/>
          <a:ext cx="508258" cy="50825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7CCBA-5919-4620-A335-EDF983A0D6ED}">
      <dsp:nvSpPr>
        <dsp:cNvPr id="0" name=""/>
        <dsp:cNvSpPr/>
      </dsp:nvSpPr>
      <dsp:spPr>
        <a:xfrm rot="10800000">
          <a:off x="1190306" y="2641113"/>
          <a:ext cx="4221229" cy="5082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2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Оқу мотивациясын анықтау.</a:t>
          </a:r>
          <a:endParaRPr lang="ru-KZ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317370" y="2641113"/>
        <a:ext cx="4094165" cy="508258"/>
      </dsp:txXfrm>
    </dsp:sp>
    <dsp:sp modelId="{F9871F23-DA13-454C-AC8B-2E7123B157D0}">
      <dsp:nvSpPr>
        <dsp:cNvPr id="0" name=""/>
        <dsp:cNvSpPr/>
      </dsp:nvSpPr>
      <dsp:spPr>
        <a:xfrm>
          <a:off x="936177" y="2641113"/>
          <a:ext cx="508258" cy="50825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A169F-98A5-4B6F-BE70-0CCEABF777A1}">
      <dsp:nvSpPr>
        <dsp:cNvPr id="0" name=""/>
        <dsp:cNvSpPr/>
      </dsp:nvSpPr>
      <dsp:spPr>
        <a:xfrm rot="10800000">
          <a:off x="1190306" y="3301091"/>
          <a:ext cx="4221229" cy="5082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2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Қорытындылау.</a:t>
          </a:r>
          <a:endParaRPr lang="ru-KZ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317370" y="3301091"/>
        <a:ext cx="4094165" cy="508258"/>
      </dsp:txXfrm>
    </dsp:sp>
    <dsp:sp modelId="{98D9A80F-6272-4F72-89F7-A87D5CF9A329}">
      <dsp:nvSpPr>
        <dsp:cNvPr id="0" name=""/>
        <dsp:cNvSpPr/>
      </dsp:nvSpPr>
      <dsp:spPr>
        <a:xfrm>
          <a:off x="936177" y="3301091"/>
          <a:ext cx="508258" cy="50825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17BBC-F724-4FD9-8F98-C21874233846}">
      <dsp:nvSpPr>
        <dsp:cNvPr id="0" name=""/>
        <dsp:cNvSpPr/>
      </dsp:nvSpPr>
      <dsp:spPr>
        <a:xfrm>
          <a:off x="2659067" y="3109968"/>
          <a:ext cx="1842829" cy="18428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9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Қиын балалармен жұмыс жасау әдістері</a:t>
          </a:r>
          <a:endParaRPr lang="ru-KZ" sz="190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8943" y="3379844"/>
        <a:ext cx="1303077" cy="1303077"/>
      </dsp:txXfrm>
    </dsp:sp>
    <dsp:sp modelId="{5607EC03-31D7-4F6F-80B3-E9CC94BCE5D7}">
      <dsp:nvSpPr>
        <dsp:cNvPr id="0" name=""/>
        <dsp:cNvSpPr/>
      </dsp:nvSpPr>
      <dsp:spPr>
        <a:xfrm rot="10800000">
          <a:off x="875892" y="3768780"/>
          <a:ext cx="1685100" cy="52520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2DC5A9-F16A-4D6A-AD07-D94F07A54380}">
      <dsp:nvSpPr>
        <dsp:cNvPr id="0" name=""/>
        <dsp:cNvSpPr/>
      </dsp:nvSpPr>
      <dsp:spPr>
        <a:xfrm>
          <a:off x="548" y="3331108"/>
          <a:ext cx="1750687" cy="1400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Әңгімелесу</a:t>
          </a:r>
          <a:endParaRPr lang="ru-KZ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69" y="3372129"/>
        <a:ext cx="1668645" cy="1318508"/>
      </dsp:txXfrm>
    </dsp:sp>
    <dsp:sp modelId="{5AE3010D-CB52-4836-B609-EC6D9DD93D89}">
      <dsp:nvSpPr>
        <dsp:cNvPr id="0" name=""/>
        <dsp:cNvSpPr/>
      </dsp:nvSpPr>
      <dsp:spPr>
        <a:xfrm rot="13500000">
          <a:off x="1421270" y="2452119"/>
          <a:ext cx="1685100" cy="52520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225E62-561C-4379-97CC-0B2DD6AD4A40}">
      <dsp:nvSpPr>
        <dsp:cNvPr id="0" name=""/>
        <dsp:cNvSpPr/>
      </dsp:nvSpPr>
      <dsp:spPr>
        <a:xfrm>
          <a:off x="792704" y="1418674"/>
          <a:ext cx="1750687" cy="1400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Сұхбаттасу</a:t>
          </a:r>
          <a:endParaRPr lang="ru-KZ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3725" y="1459695"/>
        <a:ext cx="1668645" cy="1318508"/>
      </dsp:txXfrm>
    </dsp:sp>
    <dsp:sp modelId="{70AB7F01-73BE-41E7-B68D-7C58DD9EE198}">
      <dsp:nvSpPr>
        <dsp:cNvPr id="0" name=""/>
        <dsp:cNvSpPr/>
      </dsp:nvSpPr>
      <dsp:spPr>
        <a:xfrm rot="16200000">
          <a:off x="2737931" y="1906740"/>
          <a:ext cx="1685100" cy="52520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13209C-DAE1-456B-A29A-1B6EB9E6684E}">
      <dsp:nvSpPr>
        <dsp:cNvPr id="0" name=""/>
        <dsp:cNvSpPr/>
      </dsp:nvSpPr>
      <dsp:spPr>
        <a:xfrm>
          <a:off x="2705138" y="626518"/>
          <a:ext cx="1750687" cy="1400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Сауалнама әдісі</a:t>
          </a:r>
          <a:endParaRPr lang="ru-KZ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6159" y="667539"/>
        <a:ext cx="1668645" cy="1318508"/>
      </dsp:txXfrm>
    </dsp:sp>
    <dsp:sp modelId="{46501508-7DC3-4CB6-A49B-99067E20CC8A}">
      <dsp:nvSpPr>
        <dsp:cNvPr id="0" name=""/>
        <dsp:cNvSpPr/>
      </dsp:nvSpPr>
      <dsp:spPr>
        <a:xfrm rot="18900000">
          <a:off x="4054592" y="2452119"/>
          <a:ext cx="1685100" cy="52520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B4CA6-FE59-4670-A550-995DE4BF1338}">
      <dsp:nvSpPr>
        <dsp:cNvPr id="0" name=""/>
        <dsp:cNvSpPr/>
      </dsp:nvSpPr>
      <dsp:spPr>
        <a:xfrm>
          <a:off x="4617571" y="1418674"/>
          <a:ext cx="1750687" cy="1400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Тест әдісі</a:t>
          </a:r>
          <a:endParaRPr lang="ru-KZ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8592" y="1459695"/>
        <a:ext cx="1668645" cy="1318508"/>
      </dsp:txXfrm>
    </dsp:sp>
    <dsp:sp modelId="{F0E65C19-94D0-4ED4-9D17-F644D1C771A5}">
      <dsp:nvSpPr>
        <dsp:cNvPr id="0" name=""/>
        <dsp:cNvSpPr/>
      </dsp:nvSpPr>
      <dsp:spPr>
        <a:xfrm>
          <a:off x="4599971" y="3768780"/>
          <a:ext cx="1685100" cy="52520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0CC8CE-A09D-4818-A8DA-8E2524BB17BC}">
      <dsp:nvSpPr>
        <dsp:cNvPr id="0" name=""/>
        <dsp:cNvSpPr/>
      </dsp:nvSpPr>
      <dsp:spPr>
        <a:xfrm>
          <a:off x="5409727" y="3331108"/>
          <a:ext cx="1750687" cy="1400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Проективті әдістер</a:t>
          </a:r>
          <a:endParaRPr lang="ru-KZ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0748" y="3372129"/>
        <a:ext cx="1668645" cy="1318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C72-C659-44EC-B10B-3A9F1BC3D455}" type="datetimeFigureOut">
              <a:rPr lang="ru-KZ" smtClean="0"/>
              <a:t>08.02.2022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C9B8-6345-42F6-BEA9-69B6FC6744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198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C72-C659-44EC-B10B-3A9F1BC3D455}" type="datetimeFigureOut">
              <a:rPr lang="ru-KZ" smtClean="0"/>
              <a:t>08.02.2022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C9B8-6345-42F6-BEA9-69B6FC6744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0261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C72-C659-44EC-B10B-3A9F1BC3D455}" type="datetimeFigureOut">
              <a:rPr lang="ru-KZ" smtClean="0"/>
              <a:t>08.02.2022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C9B8-6345-42F6-BEA9-69B6FC67443B}" type="slidenum">
              <a:rPr lang="ru-KZ" smtClean="0"/>
              <a:t>‹#›</a:t>
            </a:fld>
            <a:endParaRPr lang="ru-K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4647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C72-C659-44EC-B10B-3A9F1BC3D455}" type="datetimeFigureOut">
              <a:rPr lang="ru-KZ" smtClean="0"/>
              <a:t>08.02.2022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C9B8-6345-42F6-BEA9-69B6FC6744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1737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C72-C659-44EC-B10B-3A9F1BC3D455}" type="datetimeFigureOut">
              <a:rPr lang="ru-KZ" smtClean="0"/>
              <a:t>08.02.2022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C9B8-6345-42F6-BEA9-69B6FC67443B}" type="slidenum">
              <a:rPr lang="ru-KZ" smtClean="0"/>
              <a:t>‹#›</a:t>
            </a:fld>
            <a:endParaRPr lang="ru-K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2730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C72-C659-44EC-B10B-3A9F1BC3D455}" type="datetimeFigureOut">
              <a:rPr lang="ru-KZ" smtClean="0"/>
              <a:t>08.02.2022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C9B8-6345-42F6-BEA9-69B6FC6744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9746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C72-C659-44EC-B10B-3A9F1BC3D455}" type="datetimeFigureOut">
              <a:rPr lang="ru-KZ" smtClean="0"/>
              <a:t>08.02.2022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C9B8-6345-42F6-BEA9-69B6FC6744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1310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C72-C659-44EC-B10B-3A9F1BC3D455}" type="datetimeFigureOut">
              <a:rPr lang="ru-KZ" smtClean="0"/>
              <a:t>08.02.2022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C9B8-6345-42F6-BEA9-69B6FC6744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737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C72-C659-44EC-B10B-3A9F1BC3D455}" type="datetimeFigureOut">
              <a:rPr lang="ru-KZ" smtClean="0"/>
              <a:t>08.02.2022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C9B8-6345-42F6-BEA9-69B6FC6744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617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C72-C659-44EC-B10B-3A9F1BC3D455}" type="datetimeFigureOut">
              <a:rPr lang="ru-KZ" smtClean="0"/>
              <a:t>08.02.2022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C9B8-6345-42F6-BEA9-69B6FC6744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1226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C72-C659-44EC-B10B-3A9F1BC3D455}" type="datetimeFigureOut">
              <a:rPr lang="ru-KZ" smtClean="0"/>
              <a:t>08.02.2022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C9B8-6345-42F6-BEA9-69B6FC6744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1436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C72-C659-44EC-B10B-3A9F1BC3D455}" type="datetimeFigureOut">
              <a:rPr lang="ru-KZ" smtClean="0"/>
              <a:t>08.02.2022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C9B8-6345-42F6-BEA9-69B6FC6744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0365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C72-C659-44EC-B10B-3A9F1BC3D455}" type="datetimeFigureOut">
              <a:rPr lang="ru-KZ" smtClean="0"/>
              <a:t>08.02.2022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C9B8-6345-42F6-BEA9-69B6FC6744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1832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C72-C659-44EC-B10B-3A9F1BC3D455}" type="datetimeFigureOut">
              <a:rPr lang="ru-KZ" smtClean="0"/>
              <a:t>08.02.2022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C9B8-6345-42F6-BEA9-69B6FC6744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4843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C72-C659-44EC-B10B-3A9F1BC3D455}" type="datetimeFigureOut">
              <a:rPr lang="ru-KZ" smtClean="0"/>
              <a:t>08.02.2022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C9B8-6345-42F6-BEA9-69B6FC6744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332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2C72-C659-44EC-B10B-3A9F1BC3D455}" type="datetimeFigureOut">
              <a:rPr lang="ru-KZ" smtClean="0"/>
              <a:t>08.02.2022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C9B8-6345-42F6-BEA9-69B6FC6744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0963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02C72-C659-44EC-B10B-3A9F1BC3D455}" type="datetimeFigureOut">
              <a:rPr lang="ru-KZ" smtClean="0"/>
              <a:t>08.02.2022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B4C9B8-6345-42F6-BEA9-69B6FC67443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306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4B633-3AC2-4E2D-A7A0-672DC1619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8239" y="1036846"/>
            <a:ext cx="6531428" cy="3280127"/>
          </a:xfrm>
        </p:spPr>
        <p:txBody>
          <a:bodyPr/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Қиын балалармен жүргізілетін жұмыс түрлері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A6040B-67CB-41C9-A4AE-6AD98E450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886" y="5613530"/>
            <a:ext cx="6531428" cy="415247"/>
          </a:xfrm>
        </p:spPr>
        <p:txBody>
          <a:bodyPr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Педагог-психолог: Жумабекова Шаттык Серикбековна</a:t>
            </a:r>
            <a:endParaRPr lang="ru-K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0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9255D8D-4FDD-4391-9718-13F2EC22C9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835850"/>
              </p:ext>
            </p:extLst>
          </p:nvPr>
        </p:nvGraphicFramePr>
        <p:xfrm>
          <a:off x="334179" y="101073"/>
          <a:ext cx="7256443" cy="278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A291B5-E5E3-4112-861B-FA9D56E9C2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972" y="2886333"/>
            <a:ext cx="5840318" cy="37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8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EF8008F-3CB8-4335-92C4-877840CCB5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613895"/>
              </p:ext>
            </p:extLst>
          </p:nvPr>
        </p:nvGraphicFramePr>
        <p:xfrm>
          <a:off x="423415" y="316340"/>
          <a:ext cx="6939368" cy="6414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2340A-3429-4859-A8D4-C9E60678F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787" y="2966280"/>
            <a:ext cx="2011785" cy="1010809"/>
          </a:xfrm>
        </p:spPr>
        <p:txBody>
          <a:bodyPr>
            <a:noAutofit/>
          </a:bodyPr>
          <a:lstStyle/>
          <a:p>
            <a:pPr algn="ctr"/>
            <a:r>
              <a:rPr lang="kk-KZ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Себепті </a:t>
            </a:r>
            <a:br>
              <a:rPr lang="kk-KZ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</a:t>
            </a:r>
            <a:endParaRPr lang="ru-KZ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9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EA2222A-7B3E-4098-B6E9-94A049600D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792843"/>
              </p:ext>
            </p:extLst>
          </p:nvPr>
        </p:nvGraphicFramePr>
        <p:xfrm>
          <a:off x="609600" y="640080"/>
          <a:ext cx="6348413" cy="5401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804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78A0A12-0190-4A5F-902F-31EA805FF1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995126"/>
              </p:ext>
            </p:extLst>
          </p:nvPr>
        </p:nvGraphicFramePr>
        <p:xfrm>
          <a:off x="319490" y="727113"/>
          <a:ext cx="6896558" cy="5100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533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99A8B-25D6-468D-84C7-E1D155E9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00" y="357494"/>
            <a:ext cx="6347713" cy="1803094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Оқушының мінез-құлқының ерекшеліктерін анықтау үшін төмендегі тәсілдерді ұсынамыз:</a:t>
            </a:r>
            <a:endParaRPr lang="ru-KZ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1953812-A2AC-47AF-9884-593C714556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456838"/>
              </p:ext>
            </p:extLst>
          </p:nvPr>
        </p:nvGraphicFramePr>
        <p:xfrm>
          <a:off x="264405" y="2160588"/>
          <a:ext cx="7238082" cy="4339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0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BEB1A-2A6C-4CA3-A9C5-8B608199FA6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kk-KZ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Қиын балаларды анықтауға арналған бағдарлама</a:t>
            </a:r>
            <a:endParaRPr lang="ru-KZ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D798D9D-5B9B-402E-979E-53AAE2D7D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250589"/>
              </p:ext>
            </p:extLst>
          </p:nvPr>
        </p:nvGraphicFramePr>
        <p:xfrm>
          <a:off x="609598" y="2437848"/>
          <a:ext cx="6347714" cy="3810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5072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8D8C144-70D5-4532-8940-C804B3A4BC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832129"/>
              </p:ext>
            </p:extLst>
          </p:nvPr>
        </p:nvGraphicFramePr>
        <p:xfrm>
          <a:off x="308472" y="462708"/>
          <a:ext cx="7160964" cy="5579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82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97329C-71D2-45B9-8A28-40859FCA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DD7D53-7DDE-4E3A-B4CA-9577373CF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15"/>
          <a:stretch/>
        </p:blipFill>
        <p:spPr bwMode="auto">
          <a:xfrm>
            <a:off x="332341" y="981890"/>
            <a:ext cx="7919292" cy="553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3557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</TotalTime>
  <Words>173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Аспект</vt:lpstr>
      <vt:lpstr>Қиын балалармен жүргізілетін жұмыс түрлері</vt:lpstr>
      <vt:lpstr>Презентация PowerPoint</vt:lpstr>
      <vt:lpstr>Себепті  факторлар</vt:lpstr>
      <vt:lpstr>Презентация PowerPoint</vt:lpstr>
      <vt:lpstr>Презентация PowerPoint</vt:lpstr>
      <vt:lpstr>Оқушының мінез-құлқының ерекшеліктерін анықтау үшін төмендегі тәсілдерді ұсынамыз:</vt:lpstr>
      <vt:lpstr>Қиын балаларды анықтауға арналған бағдарлама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Қиын балалармен жүргізілетін жұмыс түрлері</dc:title>
  <dc:creator>26 школа</dc:creator>
  <cp:lastModifiedBy>26 школа</cp:lastModifiedBy>
  <cp:revision>9</cp:revision>
  <dcterms:created xsi:type="dcterms:W3CDTF">2022-02-07T11:26:26Z</dcterms:created>
  <dcterms:modified xsi:type="dcterms:W3CDTF">2022-02-08T08:46:43Z</dcterms:modified>
</cp:coreProperties>
</file>