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90508ED-CCAE-43CC-B56B-F0D59E023123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200FDAC-3427-43E8-A45A-395B4EE9D8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48561"/>
            <a:ext cx="7543800" cy="1524000"/>
          </a:xfrm>
        </p:spPr>
        <p:txBody>
          <a:bodyPr/>
          <a:lstStyle/>
          <a:p>
            <a:pPr algn="ctr"/>
            <a:r>
              <a:rPr lang="kk-KZ" sz="3600" dirty="0" smtClean="0">
                <a:solidFill>
                  <a:schemeClr val="bg1"/>
                </a:solidFill>
                <a:latin typeface="+mn-lt"/>
              </a:rPr>
              <a:t>5-сынып оқушыларының бейімделуі</a:t>
            </a:r>
            <a:br>
              <a:rPr lang="kk-KZ" sz="3600" dirty="0" smtClean="0">
                <a:solidFill>
                  <a:schemeClr val="bg1"/>
                </a:solidFill>
                <a:latin typeface="+mn-lt"/>
              </a:rPr>
            </a:br>
            <a:r>
              <a:rPr lang="kk-KZ" sz="3600" dirty="0" smtClean="0">
                <a:solidFill>
                  <a:schemeClr val="bg1"/>
                </a:solidFill>
                <a:latin typeface="+mn-lt"/>
              </a:rPr>
              <a:t>(ата-аналар)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7914456" cy="845840"/>
          </a:xfrm>
        </p:spPr>
        <p:txBody>
          <a:bodyPr>
            <a:normAutofit/>
          </a:bodyPr>
          <a:lstStyle/>
          <a:p>
            <a:pPr algn="ctr"/>
            <a:r>
              <a:rPr lang="kk-KZ" sz="1800" dirty="0" smtClean="0">
                <a:solidFill>
                  <a:schemeClr val="tx1"/>
                </a:solidFill>
              </a:rPr>
              <a:t>Мектеп педагог-психологы: </a:t>
            </a:r>
          </a:p>
          <a:p>
            <a:pPr algn="ctr"/>
            <a:r>
              <a:rPr lang="kk-KZ" sz="1800" dirty="0" smtClean="0">
                <a:solidFill>
                  <a:schemeClr val="tx1"/>
                </a:solidFill>
              </a:rPr>
              <a:t>Жумабекова Шаттык Серикбековна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60648"/>
            <a:ext cx="21687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9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548680"/>
            <a:ext cx="8064896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/>
              <a:t>Баланың</a:t>
            </a:r>
            <a:r>
              <a:rPr lang="ru-RU" sz="2000" b="1" dirty="0"/>
              <a:t> </a:t>
            </a:r>
            <a:r>
              <a:rPr lang="ru-RU" sz="2000" b="1" dirty="0" err="1"/>
              <a:t>сабақ</a:t>
            </a:r>
            <a:r>
              <a:rPr lang="ru-RU" sz="2000" b="1" dirty="0"/>
              <a:t> </a:t>
            </a:r>
            <a:r>
              <a:rPr lang="ru-RU" sz="2000" b="1" dirty="0" err="1"/>
              <a:t>оқитын</a:t>
            </a:r>
            <a:r>
              <a:rPr lang="ru-RU" sz="2000" b="1" dirty="0"/>
              <a:t> </a:t>
            </a:r>
            <a:r>
              <a:rPr lang="ru-RU" sz="2000" b="1" dirty="0" err="1"/>
              <a:t>орны</a:t>
            </a:r>
            <a:r>
              <a:rPr lang="ru-RU" sz="2000" dirty="0"/>
              <a:t>. </a:t>
            </a:r>
            <a:r>
              <a:rPr lang="ru-RU" sz="2000" dirty="0" err="1"/>
              <a:t>Баланың</a:t>
            </a:r>
            <a:r>
              <a:rPr lang="ru-RU" sz="2000" dirty="0"/>
              <a:t> </a:t>
            </a:r>
            <a:r>
              <a:rPr lang="ru-RU" sz="2000" dirty="0" err="1"/>
              <a:t>сабақ</a:t>
            </a:r>
            <a:r>
              <a:rPr lang="ru-RU" sz="2000" dirty="0"/>
              <a:t> </a:t>
            </a:r>
            <a:r>
              <a:rPr lang="ru-RU" sz="2000" dirty="0" err="1"/>
              <a:t>оқуына</a:t>
            </a:r>
            <a:r>
              <a:rPr lang="ru-RU" sz="2000" dirty="0"/>
              <a:t> </a:t>
            </a:r>
            <a:r>
              <a:rPr lang="ru-RU" sz="2000" dirty="0" err="1"/>
              <a:t>қолайлы</a:t>
            </a:r>
            <a:r>
              <a:rPr lang="ru-RU" sz="2000" dirty="0"/>
              <a:t> </a:t>
            </a:r>
            <a:r>
              <a:rPr lang="ru-RU" sz="2000" dirty="0" err="1"/>
              <a:t>орын</a:t>
            </a:r>
            <a:r>
              <a:rPr lang="ru-RU" sz="2000" dirty="0"/>
              <a:t> </a:t>
            </a:r>
            <a:r>
              <a:rPr lang="ru-RU" sz="2000" dirty="0" err="1"/>
              <a:t>дайындаймыз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бөлек</a:t>
            </a:r>
            <a:r>
              <a:rPr lang="ru-RU" sz="2000" dirty="0"/>
              <a:t> </a:t>
            </a:r>
            <a:r>
              <a:rPr lang="ru-RU" sz="2000" dirty="0" err="1"/>
              <a:t>бөлме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сабақ</a:t>
            </a:r>
            <a:r>
              <a:rPr lang="ru-RU" sz="2000" dirty="0"/>
              <a:t> </a:t>
            </a:r>
            <a:r>
              <a:rPr lang="ru-RU" sz="2000" dirty="0" err="1"/>
              <a:t>оқуға</a:t>
            </a:r>
            <a:r>
              <a:rPr lang="ru-RU" sz="2000" dirty="0"/>
              <a:t> </a:t>
            </a:r>
            <a:r>
              <a:rPr lang="ru-RU" sz="2000" dirty="0" err="1"/>
              <a:t>қолайлы</a:t>
            </a:r>
            <a:r>
              <a:rPr lang="ru-RU" sz="2000" dirty="0"/>
              <a:t> </a:t>
            </a:r>
            <a:r>
              <a:rPr lang="ru-RU" sz="2000" dirty="0" err="1"/>
              <a:t>бұрыш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 </a:t>
            </a:r>
            <a:r>
              <a:rPr lang="ru-RU" sz="2000" dirty="0" err="1"/>
              <a:t>Ең</a:t>
            </a:r>
            <a:r>
              <a:rPr lang="ru-RU" sz="2000" dirty="0"/>
              <a:t> </a:t>
            </a:r>
            <a:r>
              <a:rPr lang="ru-RU" sz="2000" dirty="0" err="1"/>
              <a:t>бастысы</a:t>
            </a:r>
            <a:r>
              <a:rPr lang="ru-RU" sz="2000" dirty="0"/>
              <a:t>, таза, </a:t>
            </a:r>
            <a:r>
              <a:rPr lang="ru-RU" sz="2000" dirty="0" err="1"/>
              <a:t>жайлы</a:t>
            </a:r>
            <a:r>
              <a:rPr lang="ru-RU" sz="2000" dirty="0"/>
              <a:t> </a:t>
            </a:r>
            <a:r>
              <a:rPr lang="ru-RU" sz="2000" dirty="0" err="1"/>
              <a:t>орын</a:t>
            </a:r>
            <a:r>
              <a:rPr lang="ru-RU" sz="2000" dirty="0"/>
              <a:t> </a:t>
            </a:r>
            <a:r>
              <a:rPr lang="ru-RU" sz="2000" dirty="0" err="1"/>
              <a:t>болғаны</a:t>
            </a:r>
            <a:r>
              <a:rPr lang="ru-RU" sz="2000" dirty="0"/>
              <a:t> </a:t>
            </a:r>
            <a:r>
              <a:rPr lang="ru-RU" sz="2000" dirty="0" err="1"/>
              <a:t>дұрыс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баланың</a:t>
            </a:r>
            <a:r>
              <a:rPr lang="ru-RU" sz="2000" dirty="0"/>
              <a:t> </a:t>
            </a:r>
            <a:r>
              <a:rPr lang="ru-RU" sz="2000" dirty="0" err="1"/>
              <a:t>сабақ</a:t>
            </a:r>
            <a:r>
              <a:rPr lang="ru-RU" sz="2000" dirty="0"/>
              <a:t> </a:t>
            </a:r>
            <a:r>
              <a:rPr lang="ru-RU" sz="2000" dirty="0" err="1"/>
              <a:t>оқуға</a:t>
            </a:r>
            <a:r>
              <a:rPr lang="ru-RU" sz="2000" dirty="0"/>
              <a:t> </a:t>
            </a:r>
            <a:r>
              <a:rPr lang="ru-RU" sz="2000" dirty="0" err="1"/>
              <a:t>ынтасы</a:t>
            </a:r>
            <a:r>
              <a:rPr lang="ru-RU" sz="2000" dirty="0"/>
              <a:t> мен </a:t>
            </a:r>
            <a:r>
              <a:rPr lang="ru-RU" sz="2000" dirty="0" err="1"/>
              <a:t>жігерін</a:t>
            </a:r>
            <a:r>
              <a:rPr lang="ru-RU" sz="2000" dirty="0"/>
              <a:t> </a:t>
            </a:r>
            <a:r>
              <a:rPr lang="ru-RU" sz="2000" dirty="0" err="1"/>
              <a:t>оятады</a:t>
            </a:r>
            <a:r>
              <a:rPr lang="ru-RU" sz="2000" dirty="0"/>
              <a:t>. </a:t>
            </a:r>
            <a:r>
              <a:rPr lang="ru-RU" sz="2000" dirty="0" err="1"/>
              <a:t>Мүмкіндік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орнын</a:t>
            </a:r>
            <a:r>
              <a:rPr lang="ru-RU" sz="2000" dirty="0"/>
              <a:t> </a:t>
            </a:r>
            <a:r>
              <a:rPr lang="ru-RU" sz="2000" dirty="0" err="1"/>
              <a:t>техникалық</a:t>
            </a:r>
            <a:r>
              <a:rPr lang="ru-RU" sz="2000" dirty="0"/>
              <a:t> </a:t>
            </a:r>
            <a:r>
              <a:rPr lang="ru-RU" sz="2000" dirty="0" err="1"/>
              <a:t>құралдармен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ету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. </a:t>
            </a:r>
            <a:r>
              <a:rPr lang="ru-RU" sz="2000" dirty="0" err="1"/>
              <a:t>Компьютердің</a:t>
            </a:r>
            <a:r>
              <a:rPr lang="ru-RU" sz="2000" dirty="0"/>
              <a:t> (планшет, телефон)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интернет </a:t>
            </a:r>
            <a:r>
              <a:rPr lang="ru-RU" sz="2000" dirty="0" err="1"/>
              <a:t>желісімен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етілуі</a:t>
            </a:r>
            <a:r>
              <a:rPr lang="ru-RU" sz="2000" dirty="0"/>
              <a:t> </a:t>
            </a:r>
            <a:r>
              <a:rPr lang="ru-RU" sz="2000" dirty="0" err="1"/>
              <a:t>оқу</a:t>
            </a:r>
            <a:r>
              <a:rPr lang="ru-RU" sz="2000" dirty="0"/>
              <a:t> </a:t>
            </a:r>
            <a:r>
              <a:rPr lang="ru-RU" sz="2000" dirty="0" err="1"/>
              <a:t>процесінің</a:t>
            </a:r>
            <a:r>
              <a:rPr lang="ru-RU" sz="2000" dirty="0"/>
              <a:t> </a:t>
            </a:r>
            <a:r>
              <a:rPr lang="ru-RU" sz="2000" dirty="0" err="1"/>
              <a:t>тиімділігін</a:t>
            </a:r>
            <a:r>
              <a:rPr lang="ru-RU" sz="2000" dirty="0"/>
              <a:t> </a:t>
            </a:r>
            <a:r>
              <a:rPr lang="ru-RU" sz="2000" dirty="0" err="1"/>
              <a:t>арттырады</a:t>
            </a:r>
            <a:r>
              <a:rPr lang="ru-RU" sz="2000" dirty="0"/>
              <a:t>.    </a:t>
            </a:r>
          </a:p>
        </p:txBody>
      </p:sp>
      <p:pic>
        <p:nvPicPr>
          <p:cNvPr id="4" name="Рисунок 3" descr="https://ucarecdn.com/7001d59c-5033-4d08-b4a4-b333cea9f247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824535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03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789040"/>
            <a:ext cx="7543800" cy="2367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err="1"/>
              <a:t>Физикалық</a:t>
            </a:r>
            <a:r>
              <a:rPr lang="ru-RU" sz="2000" b="1" dirty="0"/>
              <a:t> </a:t>
            </a:r>
            <a:r>
              <a:rPr lang="ru-RU" sz="2000" b="1" dirty="0" err="1"/>
              <a:t>белсенділік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гигиена.</a:t>
            </a:r>
            <a:r>
              <a:rPr lang="ru-RU" sz="2000" dirty="0"/>
              <a:t> </a:t>
            </a:r>
            <a:r>
              <a:rPr lang="ru-RU" sz="2000" dirty="0" err="1"/>
              <a:t>Күні</a:t>
            </a:r>
            <a:r>
              <a:rPr lang="ru-RU" sz="2000" dirty="0"/>
              <a:t> </a:t>
            </a:r>
            <a:r>
              <a:rPr lang="ru-RU" sz="2000" dirty="0" err="1"/>
              <a:t>бойы</a:t>
            </a:r>
            <a:r>
              <a:rPr lang="ru-RU" sz="2000" dirty="0"/>
              <a:t> </a:t>
            </a:r>
            <a:r>
              <a:rPr lang="ru-RU" sz="2000" dirty="0" err="1"/>
              <a:t>балада</a:t>
            </a:r>
            <a:r>
              <a:rPr lang="ru-RU" sz="2000" dirty="0"/>
              <a:t> </a:t>
            </a:r>
            <a:r>
              <a:rPr lang="ru-RU" sz="2000" dirty="0" err="1"/>
              <a:t>міндетті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қимыл-қозғалыс</a:t>
            </a:r>
            <a:r>
              <a:rPr lang="ru-RU" sz="2000" dirty="0"/>
              <a:t> </a:t>
            </a:r>
            <a:r>
              <a:rPr lang="ru-RU" sz="2000" dirty="0" err="1"/>
              <a:t>белсенділігі</a:t>
            </a:r>
            <a:r>
              <a:rPr lang="ru-RU" sz="2000" dirty="0"/>
              <a:t> 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маңызды</a:t>
            </a:r>
            <a:r>
              <a:rPr lang="ru-RU" sz="2000" dirty="0"/>
              <a:t>. </a:t>
            </a:r>
          </a:p>
          <a:p>
            <a:pPr lvl="0"/>
            <a:r>
              <a:rPr lang="ru-RU" sz="2000" dirty="0" err="1"/>
              <a:t>Баламызбен</a:t>
            </a:r>
            <a:r>
              <a:rPr lang="ru-RU" sz="2000" dirty="0"/>
              <a:t> </a:t>
            </a:r>
            <a:r>
              <a:rPr lang="ru-RU" sz="2000" dirty="0" err="1"/>
              <a:t>бірге</a:t>
            </a:r>
            <a:r>
              <a:rPr lang="ru-RU" sz="2000" dirty="0"/>
              <a:t> </a:t>
            </a:r>
            <a:r>
              <a:rPr lang="ru-RU" sz="2000" dirty="0" err="1"/>
              <a:t>дене</a:t>
            </a:r>
            <a:r>
              <a:rPr lang="ru-RU" sz="2000" dirty="0"/>
              <a:t> </a:t>
            </a:r>
            <a:r>
              <a:rPr lang="ru-RU" sz="2000" dirty="0" err="1"/>
              <a:t>жаттығуларын</a:t>
            </a:r>
            <a:r>
              <a:rPr lang="ru-RU" sz="2000" dirty="0"/>
              <a:t> </a:t>
            </a:r>
            <a:r>
              <a:rPr lang="ru-RU" sz="2000" dirty="0" err="1"/>
              <a:t>жасауға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10-15 </a:t>
            </a:r>
            <a:r>
              <a:rPr lang="ru-RU" sz="2000" dirty="0" err="1"/>
              <a:t>рет</a:t>
            </a:r>
            <a:r>
              <a:rPr lang="ru-RU" sz="2000" dirty="0"/>
              <a:t> </a:t>
            </a:r>
            <a:r>
              <a:rPr lang="ru-RU" sz="2000" dirty="0" err="1"/>
              <a:t>отырып</a:t>
            </a:r>
            <a:r>
              <a:rPr lang="ru-RU" sz="2000" dirty="0"/>
              <a:t> </a:t>
            </a:r>
            <a:r>
              <a:rPr lang="ru-RU" sz="2000" dirty="0" err="1"/>
              <a:t>тұру</a:t>
            </a:r>
            <a:r>
              <a:rPr lang="ru-RU" sz="2000" dirty="0"/>
              <a:t>, </a:t>
            </a:r>
            <a:r>
              <a:rPr lang="ru-RU" sz="2000" dirty="0" err="1"/>
              <a:t>денені</a:t>
            </a:r>
            <a:r>
              <a:rPr lang="ru-RU" sz="2000" dirty="0"/>
              <a:t> </a:t>
            </a:r>
            <a:r>
              <a:rPr lang="ru-RU" sz="2000" dirty="0" err="1"/>
              <a:t>оңға-солға</a:t>
            </a:r>
            <a:r>
              <a:rPr lang="ru-RU" sz="2000" dirty="0"/>
              <a:t>, </a:t>
            </a:r>
            <a:r>
              <a:rPr lang="ru-RU" sz="2000" dirty="0" err="1"/>
              <a:t>алға-артқа</a:t>
            </a:r>
            <a:r>
              <a:rPr lang="ru-RU" sz="2000" dirty="0"/>
              <a:t> </a:t>
            </a:r>
            <a:r>
              <a:rPr lang="ru-RU" sz="2000" dirty="0" err="1"/>
              <a:t>иілу</a:t>
            </a:r>
            <a:r>
              <a:rPr lang="ru-RU" sz="2000" dirty="0"/>
              <a:t> </a:t>
            </a:r>
            <a:r>
              <a:rPr lang="ru-RU" sz="2000" dirty="0" err="1"/>
              <a:t>сияқты</a:t>
            </a:r>
            <a:r>
              <a:rPr lang="ru-RU" sz="2000" dirty="0"/>
              <a:t> </a:t>
            </a:r>
            <a:r>
              <a:rPr lang="ru-RU" sz="2000" dirty="0" err="1"/>
              <a:t>бірқатар</a:t>
            </a:r>
            <a:r>
              <a:rPr lang="ru-RU" sz="2000" dirty="0"/>
              <a:t> </a:t>
            </a:r>
            <a:r>
              <a:rPr lang="ru-RU" sz="2000" dirty="0" err="1"/>
              <a:t>жаттығуларды</a:t>
            </a:r>
            <a:r>
              <a:rPr lang="ru-RU" sz="2000" dirty="0"/>
              <a:t> </a:t>
            </a:r>
            <a:r>
              <a:rPr lang="ru-RU" sz="2000" dirty="0" err="1"/>
              <a:t>орындауға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 </a:t>
            </a:r>
            <a:endParaRPr lang="ru-RU" sz="2000" dirty="0" smtClean="0"/>
          </a:p>
          <a:p>
            <a:pPr lvl="0"/>
            <a:r>
              <a:rPr lang="ru-RU" sz="2000" dirty="0" err="1" smtClean="0"/>
              <a:t>Бөлмені</a:t>
            </a:r>
            <a:r>
              <a:rPr lang="ru-RU" sz="2000" dirty="0" smtClean="0"/>
              <a:t> </a:t>
            </a:r>
            <a:r>
              <a:rPr lang="ru-RU" sz="2000" dirty="0" err="1"/>
              <a:t>тұрақты</a:t>
            </a:r>
            <a:r>
              <a:rPr lang="ru-RU" sz="2000" dirty="0"/>
              <a:t> </a:t>
            </a:r>
            <a:r>
              <a:rPr lang="ru-RU" sz="2000" dirty="0" err="1"/>
              <a:t>желдетіп</a:t>
            </a:r>
            <a:r>
              <a:rPr lang="ru-RU" sz="2000" dirty="0"/>
              <a:t> </a:t>
            </a:r>
            <a:r>
              <a:rPr lang="ru-RU" sz="2000" dirty="0" err="1"/>
              <a:t>отыруды</a:t>
            </a:r>
            <a:r>
              <a:rPr lang="ru-RU" sz="2000" dirty="0"/>
              <a:t> </a:t>
            </a:r>
            <a:r>
              <a:rPr lang="ru-RU" sz="2000" dirty="0" err="1"/>
              <a:t>ұмытпаймыз</a:t>
            </a:r>
            <a:r>
              <a:rPr lang="ru-RU" sz="2000" dirty="0"/>
              <a:t>.</a:t>
            </a:r>
          </a:p>
          <a:p>
            <a:pPr lvl="0"/>
            <a:r>
              <a:rPr lang="ru-RU" sz="2000" dirty="0" err="1"/>
              <a:t>Баланың</a:t>
            </a:r>
            <a:r>
              <a:rPr lang="ru-RU" sz="2000" dirty="0"/>
              <a:t> </a:t>
            </a:r>
            <a:r>
              <a:rPr lang="ru-RU" sz="2000" dirty="0" err="1"/>
              <a:t>көзін</a:t>
            </a:r>
            <a:r>
              <a:rPr lang="ru-RU" sz="2000" dirty="0"/>
              <a:t> компьютер </a:t>
            </a:r>
            <a:r>
              <a:rPr lang="ru-RU" sz="2000" dirty="0" err="1"/>
              <a:t>мониторынан</a:t>
            </a:r>
            <a:r>
              <a:rPr lang="ru-RU" sz="2000" dirty="0"/>
              <a:t>, </a:t>
            </a:r>
            <a:r>
              <a:rPr lang="ru-RU" sz="2000" dirty="0" err="1"/>
              <a:t>смартфоннан</a:t>
            </a:r>
            <a:r>
              <a:rPr lang="ru-RU" sz="2000" dirty="0"/>
              <a:t> </a:t>
            </a:r>
            <a:r>
              <a:rPr lang="ru-RU" sz="2000" dirty="0" err="1"/>
              <a:t>тынықтырып</a:t>
            </a:r>
            <a:r>
              <a:rPr lang="ru-RU" sz="2000" dirty="0"/>
              <a:t> </a:t>
            </a:r>
            <a:r>
              <a:rPr lang="ru-RU" sz="2000" dirty="0" err="1"/>
              <a:t>отыру</a:t>
            </a:r>
            <a:r>
              <a:rPr lang="ru-RU" sz="2000" dirty="0"/>
              <a:t> </a:t>
            </a:r>
            <a:r>
              <a:rPr lang="ru-RU" sz="2000" dirty="0" err="1"/>
              <a:t>қажет</a:t>
            </a:r>
            <a:r>
              <a:rPr lang="ru-RU" sz="2000" dirty="0"/>
              <a:t>. </a:t>
            </a:r>
            <a:r>
              <a:rPr lang="ru-RU" sz="2000" dirty="0" err="1"/>
              <a:t>Көзге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жаттығулар</a:t>
            </a:r>
            <a:r>
              <a:rPr lang="ru-RU" sz="2000" dirty="0"/>
              <a:t> </a:t>
            </a:r>
            <a:r>
              <a:rPr lang="ru-RU" sz="2000" dirty="0" err="1" smtClean="0"/>
              <a:t>жасау</a:t>
            </a:r>
            <a:r>
              <a:rPr lang="ru-RU" sz="2000" dirty="0"/>
              <a:t> </a:t>
            </a:r>
            <a:r>
              <a:rPr lang="ru-RU" sz="2000" dirty="0" err="1" smtClean="0"/>
              <a:t>қажет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 b="14375"/>
          <a:stretch/>
        </p:blipFill>
        <p:spPr bwMode="auto">
          <a:xfrm>
            <a:off x="1742004" y="620688"/>
            <a:ext cx="5829300" cy="289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6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5112568" cy="38862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Баланың</a:t>
            </a:r>
            <a:r>
              <a:rPr lang="ru-RU" b="1" dirty="0"/>
              <a:t> </a:t>
            </a:r>
            <a:r>
              <a:rPr lang="ru-RU" b="1" dirty="0" err="1"/>
              <a:t>қол</a:t>
            </a:r>
            <a:r>
              <a:rPr lang="ru-RU" b="1" dirty="0"/>
              <a:t> </a:t>
            </a:r>
            <a:r>
              <a:rPr lang="ru-RU" b="1" dirty="0" err="1"/>
              <a:t>жеткен</a:t>
            </a:r>
            <a:r>
              <a:rPr lang="ru-RU" b="1" dirty="0"/>
              <a:t> </a:t>
            </a:r>
            <a:r>
              <a:rPr lang="ru-RU" b="1" dirty="0" err="1"/>
              <a:t>табыстарына</a:t>
            </a:r>
            <a:r>
              <a:rPr lang="ru-RU" b="1" dirty="0"/>
              <a:t> </a:t>
            </a:r>
            <a:r>
              <a:rPr lang="ru-RU" b="1" dirty="0" err="1"/>
              <a:t>қолдау</a:t>
            </a:r>
            <a:r>
              <a:rPr lang="ru-RU" b="1" dirty="0"/>
              <a:t> </a:t>
            </a:r>
            <a:r>
              <a:rPr lang="ru-RU" b="1" dirty="0" err="1"/>
              <a:t>көрсетеміз</a:t>
            </a:r>
            <a:r>
              <a:rPr lang="ru-RU" b="1" dirty="0"/>
              <a:t>!</a:t>
            </a:r>
            <a:r>
              <a:rPr lang="ru-RU" dirty="0"/>
              <a:t> 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баланы</a:t>
            </a:r>
            <a:r>
              <a:rPr lang="ru-RU" dirty="0"/>
              <a:t> </a:t>
            </a:r>
            <a:r>
              <a:rPr lang="ru-RU" dirty="0" err="1"/>
              <a:t>ынталандырады</a:t>
            </a:r>
            <a:r>
              <a:rPr lang="ru-RU" dirty="0"/>
              <a:t>.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кішігірім</a:t>
            </a:r>
            <a:r>
              <a:rPr lang="ru-RU" dirty="0"/>
              <a:t> </a:t>
            </a:r>
            <a:r>
              <a:rPr lang="ru-RU" dirty="0" err="1"/>
              <a:t>жетістіктерін</a:t>
            </a:r>
            <a:r>
              <a:rPr lang="ru-RU" dirty="0"/>
              <a:t> 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қағазға</a:t>
            </a:r>
            <a:r>
              <a:rPr lang="ru-RU" dirty="0"/>
              <a:t> </a:t>
            </a:r>
            <a:r>
              <a:rPr lang="ru-RU" dirty="0" err="1"/>
              <a:t>жазып</a:t>
            </a:r>
            <a:r>
              <a:rPr lang="ru-RU" dirty="0"/>
              <a:t>, </a:t>
            </a:r>
            <a:r>
              <a:rPr lang="ru-RU" dirty="0" err="1"/>
              <a:t>жазбаны</a:t>
            </a:r>
            <a:r>
              <a:rPr lang="ru-RU" dirty="0"/>
              <a:t> «</a:t>
            </a:r>
            <a:r>
              <a:rPr lang="ru-RU" dirty="0" err="1"/>
              <a:t>жетістік</a:t>
            </a:r>
            <a:r>
              <a:rPr lang="ru-RU" dirty="0"/>
              <a:t> </a:t>
            </a:r>
            <a:r>
              <a:rPr lang="ru-RU" dirty="0" err="1"/>
              <a:t>тақтасына</a:t>
            </a:r>
            <a:r>
              <a:rPr lang="ru-RU" dirty="0"/>
              <a:t>» </a:t>
            </a:r>
            <a:r>
              <a:rPr lang="ru-RU" dirty="0" err="1"/>
              <a:t>орналастыруға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істегенін</a:t>
            </a:r>
            <a:r>
              <a:rPr lang="ru-RU" dirty="0"/>
              <a:t>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 </a:t>
            </a:r>
            <a:r>
              <a:rPr lang="ru-RU" dirty="0" err="1"/>
              <a:t>Балаңызға</a:t>
            </a:r>
            <a:r>
              <a:rPr lang="ru-RU" dirty="0"/>
              <a:t> </a:t>
            </a:r>
            <a:r>
              <a:rPr lang="ru-RU" dirty="0" err="1"/>
              <a:t>өзі</a:t>
            </a:r>
            <a:r>
              <a:rPr lang="ru-RU" dirty="0"/>
              <a:t> </a:t>
            </a:r>
            <a:r>
              <a:rPr lang="ru-RU" dirty="0" err="1"/>
              <a:t>орындауы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тапсырмаларды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парақшаларға</a:t>
            </a:r>
            <a:r>
              <a:rPr lang="ru-RU" dirty="0"/>
              <a:t> </a:t>
            </a:r>
            <a:r>
              <a:rPr lang="ru-RU" dirty="0" err="1"/>
              <a:t>жазып</a:t>
            </a:r>
            <a:r>
              <a:rPr lang="ru-RU" dirty="0"/>
              <a:t>, </a:t>
            </a:r>
            <a:r>
              <a:rPr lang="ru-RU" dirty="0" err="1"/>
              <a:t>тақтаға</a:t>
            </a:r>
            <a:r>
              <a:rPr lang="ru-RU" dirty="0"/>
              <a:t> </a:t>
            </a:r>
            <a:r>
              <a:rPr lang="ru-RU" dirty="0" err="1"/>
              <a:t>ілуді</a:t>
            </a:r>
            <a:r>
              <a:rPr lang="ru-RU" dirty="0"/>
              <a:t>/</a:t>
            </a:r>
            <a:r>
              <a:rPr lang="ru-RU" dirty="0" err="1"/>
              <a:t>жапсыруды</a:t>
            </a:r>
            <a:r>
              <a:rPr lang="ru-RU" dirty="0"/>
              <a:t> </a:t>
            </a:r>
            <a:r>
              <a:rPr lang="ru-RU" dirty="0" err="1"/>
              <a:t>ұсынуға</a:t>
            </a:r>
            <a:r>
              <a:rPr lang="ru-RU" dirty="0"/>
              <a:t> 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кейін</a:t>
            </a:r>
            <a:r>
              <a:rPr lang="ru-RU" dirty="0"/>
              <a:t> </a:t>
            </a:r>
            <a:r>
              <a:rPr lang="ru-RU" dirty="0" err="1"/>
              <a:t>орындалған</a:t>
            </a:r>
            <a:r>
              <a:rPr lang="ru-RU" dirty="0"/>
              <a:t> </a:t>
            </a:r>
            <a:r>
              <a:rPr lang="ru-RU" dirty="0" err="1"/>
              <a:t>тапсырмаларды</a:t>
            </a:r>
            <a:r>
              <a:rPr lang="ru-RU" dirty="0"/>
              <a:t> </a:t>
            </a:r>
            <a:r>
              <a:rPr lang="ru-RU" dirty="0" err="1"/>
              <a:t>тақтадан</a:t>
            </a:r>
            <a:r>
              <a:rPr lang="ru-RU" dirty="0"/>
              <a:t> 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тастап</a:t>
            </a:r>
            <a:r>
              <a:rPr lang="ru-RU" dirty="0"/>
              <a:t> </a:t>
            </a:r>
            <a:r>
              <a:rPr lang="ru-RU" dirty="0" err="1"/>
              <a:t>отыруға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  </a:t>
            </a:r>
          </a:p>
          <a:p>
            <a:endParaRPr lang="ru-RU" dirty="0"/>
          </a:p>
        </p:txBody>
      </p:sp>
      <p:pic>
        <p:nvPicPr>
          <p:cNvPr id="4" name="Рисунок 3" descr="https://ucarecdn.com/c42171aa-7573-4116-b597-4d244913ccf9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09634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00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>
          <a:xfrm>
            <a:off x="395536" y="548680"/>
            <a:ext cx="8352928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kk-KZ" sz="1600" b="1" dirty="0" smtClean="0">
                <a:latin typeface="Times New Roman" pitchFamily="18" charset="0"/>
              </a:rPr>
              <a:t>5</a:t>
            </a:r>
            <a:r>
              <a:rPr lang="kk-KZ" sz="1600" b="1" dirty="0" smtClean="0"/>
              <a:t> </a:t>
            </a:r>
            <a:r>
              <a:rPr lang="kk-KZ" sz="1600" b="1" dirty="0" smtClean="0">
                <a:latin typeface="Times New Roman" pitchFamily="18" charset="0"/>
              </a:rPr>
              <a:t>сынып оқушыларында кездесетін қиын жағдайлар: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16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Әр түрлі мұғалімдер көп (барлығын есте сақтап олардың талаптарына үйрену керек);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Үйреншіксіз жаңа сабақ кестесі (жаңа режим); 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Көптеген жаңа кабинеттер, олар әртүрлі жерде орналасқан;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Сыныпта жаңадан келген оқушылар пайда болып жүреді;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Жаңа сынып жетекші; 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Жоғары сынып оқушыларымен тіл табыса алмайтын кездер болады (асханада, үзілісте).</a:t>
            </a:r>
            <a:endParaRPr lang="ru-RU" sz="1600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kk-KZ" sz="1600" b="1" i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</a:rPr>
              <a:t>Бейімделу кезеңіндегі проблемалар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16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Соматикалық проблемалар – баланың деңсаулығындағы ауытқулар;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Эмоционалдық қиыншылықтар, қобалжу, мектептегі проблемалар туралы уайымдау;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Бейімделу кезеңінің дұрыс өтпеуі дезадоптацияға әкеледі, яғни бала өз еркімен  қиыншылықтарға төзе алмауы;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Интеллектуалдық іс-әрекеттің бұзылуы;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Өз сыныптастарынан  даму жағынан қалып қоюы;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Тәртіптілік – моральдық және құқықтық нормаларға сәйкес келмейтін тәртіптің түрі;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1600" dirty="0" smtClean="0">
                <a:latin typeface="Times New Roman" pitchFamily="18" charset="0"/>
              </a:rPr>
              <a:t>Коммуникативтік проблемалар – үлкендермен өз құрдастары мен қарым-қатынас жасай алмауы.</a:t>
            </a:r>
            <a:endParaRPr lang="ru-RU" sz="1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5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683568" y="620688"/>
            <a:ext cx="7776864" cy="53285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2000" b="1" dirty="0" smtClean="0">
                <a:latin typeface="Times New Roman" pitchFamily="18" charset="0"/>
              </a:rPr>
              <a:t>Қобалжуды қалай тануға болады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</a:rPr>
              <a:t>Бейімделуде қиыншылықтар бар болса мынадай белгілер арқылы білуге болады: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Баланың сыртқы келбеті шаршаған, шалдыққан.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Өткен күн туралы айтпайды.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Мектептен тыс басқа тақырыптарға әңгімелесіп кетуі.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Үй жұмысын орындауға еріну.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Мектеп атына, мұғалімдерге, оқушыларға кір келтіріп сөйлеу.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Мектепке байланысты кейбір оқиғаларды жамандау.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Тұрақсыз ұйқы.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Таңертең тұрғанда қиналу.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</a:rPr>
              <a:t>Үнемі өзін жаман сезіну.</a:t>
            </a:r>
            <a:endParaRPr lang="ru-RU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323528" y="476250"/>
            <a:ext cx="8352928" cy="59050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ru-RU" sz="1600" b="1" i="1" dirty="0" err="1" smtClean="0">
                <a:latin typeface="Times New Roman" pitchFamily="18" charset="0"/>
              </a:rPr>
              <a:t>Баламен</a:t>
            </a:r>
            <a:r>
              <a:rPr lang="ru-RU" sz="1600" b="1" dirty="0" smtClean="0">
                <a:latin typeface="Times New Roman" pitchFamily="18" charset="0"/>
              </a:rPr>
              <a:t> </a:t>
            </a:r>
            <a:r>
              <a:rPr lang="ru-RU" sz="1600" b="1" i="1" dirty="0" err="1" smtClean="0">
                <a:latin typeface="Times New Roman" pitchFamily="18" charset="0"/>
              </a:rPr>
              <a:t>мектептегі</a:t>
            </a:r>
            <a:r>
              <a:rPr lang="ru-RU" sz="1600" b="1" i="1" dirty="0" smtClean="0">
                <a:latin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</a:rPr>
              <a:t>өмірі</a:t>
            </a:r>
            <a:r>
              <a:rPr lang="ru-RU" sz="1600" b="1" i="1" dirty="0" smtClean="0">
                <a:latin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</a:rPr>
              <a:t>туралы</a:t>
            </a:r>
            <a:r>
              <a:rPr lang="ru-RU" sz="1600" b="1" i="1" dirty="0" smtClean="0">
                <a:latin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</a:rPr>
              <a:t>әңгімелесіңіз</a:t>
            </a:r>
            <a:r>
              <a:rPr lang="ru-RU" sz="1600" b="1" i="1" dirty="0" smtClean="0">
                <a:latin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  <a:buFont typeface="Symbol" pitchFamily="18" charset="2"/>
              <a:buNone/>
            </a:pPr>
            <a:endParaRPr lang="ru-RU" sz="16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      </a:t>
            </a:r>
            <a:r>
              <a:rPr lang="ru-RU" sz="1600" dirty="0" err="1" smtClean="0">
                <a:latin typeface="Times New Roman" pitchFamily="18" charset="0"/>
              </a:rPr>
              <a:t>Өзіңіздің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қызығушылық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сұрақтарыңызды</a:t>
            </a:r>
            <a:r>
              <a:rPr lang="ru-RU" sz="1600" dirty="0" smtClean="0">
                <a:latin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</a:rPr>
              <a:t>Сенің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мектептегі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күнің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қалай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өтті</a:t>
            </a:r>
            <a:r>
              <a:rPr lang="ru-RU" sz="1600" dirty="0" smtClean="0">
                <a:latin typeface="Times New Roman" pitchFamily="18" charset="0"/>
              </a:rPr>
              <a:t>?», «</a:t>
            </a:r>
            <a:r>
              <a:rPr lang="ru-RU" sz="1600" dirty="0" err="1" smtClean="0">
                <a:latin typeface="Times New Roman" pitchFamily="18" charset="0"/>
              </a:rPr>
              <a:t>Сенің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бүгінгі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сабақтарың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қалай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болды</a:t>
            </a:r>
            <a:r>
              <a:rPr lang="ru-RU" sz="1600" dirty="0" smtClean="0">
                <a:latin typeface="Times New Roman" pitchFamily="18" charset="0"/>
              </a:rPr>
              <a:t>?» </a:t>
            </a:r>
            <a:r>
              <a:rPr lang="ru-RU" sz="1600" dirty="0" err="1" smtClean="0">
                <a:latin typeface="Times New Roman" pitchFamily="18" charset="0"/>
              </a:rPr>
              <a:t>деген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қарапайым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сұрақтармен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шектемеңіз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Әр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жұма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сайын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балаңызбен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мектеп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жайлы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әңгімелесіңіз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Сонымен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қатар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балаңыздан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өзінің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сыныптастары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жайлы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сыныптағы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іс-әрекеттер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жайлы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мектептік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пәндер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туралы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ұстаздар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туралы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сұраңыз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   </a:t>
            </a:r>
            <a:r>
              <a:rPr lang="ru-RU" sz="1600" dirty="0" err="1" smtClean="0">
                <a:latin typeface="Times New Roman" pitchFamily="18" charset="0"/>
              </a:rPr>
              <a:t>Сынып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жетекшімен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әрқашан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тығыз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қарым-қатынаста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болыңыз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Сынып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жетекшімен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өз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балаңыздың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тәртібі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үлгерімі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сыныптастарымен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қарым-қатынасы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жайлы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сұраңыз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Қажет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болмаған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жағдайдың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өзінде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сынып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жетекшімен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кемінде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бір</a:t>
            </a:r>
            <a:r>
              <a:rPr lang="ru-RU" sz="1600" dirty="0" smtClean="0">
                <a:latin typeface="Times New Roman" pitchFamily="18" charset="0"/>
              </a:rPr>
              <a:t> айда </a:t>
            </a:r>
            <a:r>
              <a:rPr lang="ru-RU" sz="1600" dirty="0" err="1" smtClean="0">
                <a:latin typeface="Times New Roman" pitchFamily="18" charset="0"/>
              </a:rPr>
              <a:t>бір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рет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кездесіп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отырыңыз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Сынып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жетекшімен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әңгімелесу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барысында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балаңыздың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оқуы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үшін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барлық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жағдай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жасайтыныңызды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айтыңыз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сынып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жетекшімен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келіспейтін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жағдайда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мәселені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ұрыссыз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шешуге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тырысыңыз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     </a:t>
            </a:r>
            <a:r>
              <a:rPr lang="ru-RU" sz="1600" dirty="0" err="1" smtClean="0">
                <a:latin typeface="Times New Roman" pitchFamily="18" charset="0"/>
              </a:rPr>
              <a:t>Балаңыздың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үлгерімі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үшін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алған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бағасын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өзіңіздің</a:t>
            </a:r>
            <a:r>
              <a:rPr lang="ru-RU" sz="1600" dirty="0" smtClean="0">
                <a:latin typeface="Times New Roman" pitchFamily="18" charset="0"/>
              </a:rPr>
              <a:t>  </a:t>
            </a:r>
            <a:r>
              <a:rPr lang="ru-RU" sz="1600" dirty="0" err="1" smtClean="0">
                <a:latin typeface="Times New Roman" pitchFamily="18" charset="0"/>
              </a:rPr>
              <a:t>жазалау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немесе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мақтау</a:t>
            </a:r>
            <a:r>
              <a:rPr lang="ru-RU" sz="1600" dirty="0" smtClean="0">
                <a:latin typeface="Times New Roman" pitchFamily="18" charset="0"/>
              </a:rPr>
              <a:t>  </a:t>
            </a:r>
            <a:r>
              <a:rPr lang="ru-RU" sz="1600" dirty="0" err="1" smtClean="0">
                <a:latin typeface="Times New Roman" pitchFamily="18" charset="0"/>
              </a:rPr>
              <a:t>жүйесі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есебінде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қолданбаңыз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     </a:t>
            </a:r>
            <a:r>
              <a:rPr lang="ru-RU" sz="1600" dirty="0" err="1" smtClean="0">
                <a:latin typeface="Times New Roman" pitchFamily="18" charset="0"/>
              </a:rPr>
              <a:t>Сіздің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балаңыз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үлгерімі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үшін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алған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жақсы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бағаны</a:t>
            </a:r>
            <a:r>
              <a:rPr lang="ru-RU" sz="1600" dirty="0" smtClean="0">
                <a:latin typeface="Times New Roman" pitchFamily="18" charset="0"/>
              </a:rPr>
              <a:t>  </a:t>
            </a:r>
            <a:r>
              <a:rPr lang="ru-RU" sz="1600" dirty="0" err="1" smtClean="0">
                <a:latin typeface="Times New Roman" pitchFamily="18" charset="0"/>
              </a:rPr>
              <a:t>мақтау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ретінде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нашар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бағаны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жаза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ретінде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есептеуі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тиіс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балаңыздың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үлгерімі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жақсы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болса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өзіңіздің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қуанышыңызды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көрсетіңіз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кейде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бұл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үшін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кішігірім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мерекелер</a:t>
            </a:r>
            <a:r>
              <a:rPr lang="ru-RU" sz="1600" dirty="0" smtClean="0">
                <a:latin typeface="Times New Roman" pitchFamily="18" charset="0"/>
              </a:rPr>
              <a:t> де </a:t>
            </a:r>
            <a:r>
              <a:rPr lang="ru-RU" sz="1600" dirty="0" err="1" smtClean="0">
                <a:latin typeface="Times New Roman" pitchFamily="18" charset="0"/>
              </a:rPr>
              <a:t>ұйымдастыруға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болады</a:t>
            </a:r>
            <a:r>
              <a:rPr lang="ru-RU" sz="1600" dirty="0" smtClean="0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1600" dirty="0" err="1" smtClean="0">
                <a:latin typeface="Times New Roman" pitchFamily="18" charset="0"/>
              </a:rPr>
              <a:t>Ата-ана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үшін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баға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емес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баланың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алған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білімі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маңызды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екенін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түсіндіріңіз</a:t>
            </a:r>
            <a:r>
              <a:rPr lang="ru-RU" sz="1600" dirty="0" smtClean="0">
                <a:latin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</a:rPr>
              <a:t>Сондықтан</a:t>
            </a:r>
            <a:r>
              <a:rPr lang="ru-RU" sz="1600" dirty="0" smtClean="0">
                <a:latin typeface="Times New Roman" pitchFamily="18" charset="0"/>
              </a:rPr>
              <a:t> да </a:t>
            </a:r>
            <a:r>
              <a:rPr lang="ru-RU" sz="1600" dirty="0" err="1" smtClean="0">
                <a:latin typeface="Times New Roman" pitchFamily="18" charset="0"/>
              </a:rPr>
              <a:t>балаңызға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білімнің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қашан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және</a:t>
            </a:r>
            <a:r>
              <a:rPr lang="ru-RU" sz="1600" dirty="0" smtClean="0">
                <a:latin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</a:rPr>
              <a:t>үшін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керек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екендігін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түсіндіріңіз</a:t>
            </a:r>
            <a:r>
              <a:rPr lang="ru-RU" sz="1600" dirty="0" smtClean="0">
                <a:latin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266429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Қашықтан</a:t>
            </a:r>
            <a:r>
              <a:rPr lang="ru-RU" dirty="0"/>
              <a:t> </a:t>
            </a:r>
            <a:r>
              <a:rPr lang="ru-RU" dirty="0" err="1"/>
              <a:t>оқытуда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алушылардың</a:t>
            </a:r>
            <a:r>
              <a:rPr lang="ru-RU" dirty="0"/>
              <a:t> (</a:t>
            </a:r>
            <a:r>
              <a:rPr lang="ru-RU" dirty="0" err="1"/>
              <a:t>балалардың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ересектердің</a:t>
            </a:r>
            <a:r>
              <a:rPr lang="ru-RU" dirty="0"/>
              <a:t> де) </a:t>
            </a:r>
            <a:r>
              <a:rPr lang="ru-RU" b="1" dirty="0" err="1"/>
              <a:t>өз</a:t>
            </a:r>
            <a:r>
              <a:rPr lang="ru-RU" dirty="0"/>
              <a:t> </a:t>
            </a:r>
            <a:r>
              <a:rPr lang="ru-RU" b="1" dirty="0" err="1"/>
              <a:t>бетінше</a:t>
            </a:r>
            <a:r>
              <a:rPr lang="ru-RU" b="1" dirty="0"/>
              <a:t> </a:t>
            </a:r>
            <a:r>
              <a:rPr lang="ru-RU" b="1" dirty="0" err="1"/>
              <a:t>білім</a:t>
            </a:r>
            <a:r>
              <a:rPr lang="ru-RU" b="1" dirty="0"/>
              <a:t> </a:t>
            </a:r>
            <a:r>
              <a:rPr lang="ru-RU" b="1" dirty="0" err="1"/>
              <a:t>алуы</a:t>
            </a:r>
            <a:r>
              <a:rPr lang="ru-RU" b="1" dirty="0"/>
              <a:t> мен </a:t>
            </a:r>
            <a:r>
              <a:rPr lang="ru-RU" b="1" dirty="0" err="1"/>
              <a:t>жауапкершілігінің</a:t>
            </a:r>
            <a:r>
              <a:rPr lang="ru-RU" dirty="0"/>
              <a:t> </a:t>
            </a:r>
            <a:r>
              <a:rPr lang="ru-RU" dirty="0" err="1"/>
              <a:t>деңгейі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артады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, </a:t>
            </a:r>
            <a:r>
              <a:rPr lang="ru-RU" dirty="0" err="1"/>
              <a:t>ата-аналар</a:t>
            </a:r>
            <a:r>
              <a:rPr lang="ru-RU" dirty="0"/>
              <a:t>, </a:t>
            </a:r>
            <a:r>
              <a:rPr lang="ru-RU" dirty="0" err="1"/>
              <a:t>балаларымыздың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қасиеттердің</a:t>
            </a:r>
            <a:r>
              <a:rPr lang="ru-RU" dirty="0"/>
              <a:t> </a:t>
            </a:r>
            <a:r>
              <a:rPr lang="ru-RU" dirty="0" err="1"/>
              <a:t>қалыптасуына</a:t>
            </a:r>
            <a:r>
              <a:rPr lang="ru-RU" dirty="0"/>
              <a:t> </a:t>
            </a:r>
            <a:r>
              <a:rPr lang="ru-RU" dirty="0" err="1"/>
              <a:t>көмектесуіміз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Мұны</a:t>
            </a:r>
            <a:r>
              <a:rPr lang="ru-RU" b="1" dirty="0" smtClean="0"/>
              <a:t> </a:t>
            </a:r>
            <a:r>
              <a:rPr lang="ru-RU" b="1" dirty="0" err="1"/>
              <a:t>қалай</a:t>
            </a:r>
            <a:r>
              <a:rPr lang="ru-RU" b="1" dirty="0"/>
              <a:t> </a:t>
            </a:r>
            <a:r>
              <a:rPr lang="ru-RU" b="1" dirty="0" err="1"/>
              <a:t>жүзеге</a:t>
            </a:r>
            <a:r>
              <a:rPr lang="ru-RU" b="1" dirty="0"/>
              <a:t> </a:t>
            </a:r>
            <a:r>
              <a:rPr lang="ru-RU" b="1" dirty="0" err="1"/>
              <a:t>асыруға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57187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171906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күнін</a:t>
            </a:r>
            <a:r>
              <a:rPr lang="ru-RU" dirty="0"/>
              <a:t> </a:t>
            </a:r>
            <a:r>
              <a:rPr lang="ru-RU" dirty="0" err="1"/>
              <a:t>жоспарлау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ұйымдастыру</a:t>
            </a:r>
            <a:r>
              <a:rPr lang="ru-RU" dirty="0"/>
              <a:t> </a:t>
            </a:r>
            <a:r>
              <a:rPr lang="ru-RU" dirty="0" err="1"/>
              <a:t>дағдысын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b="1" dirty="0"/>
              <a:t>SCRUM </a:t>
            </a:r>
            <a:r>
              <a:rPr lang="ru-RU" b="1" dirty="0" smtClean="0"/>
              <a:t>– </a:t>
            </a:r>
            <a:r>
              <a:rPr lang="ru-RU" b="1" dirty="0" err="1" smtClean="0"/>
              <a:t>тақтаны</a:t>
            </a:r>
            <a:r>
              <a:rPr lang="ru-RU" b="1" dirty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үлгіні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тоңазытқыштың</a:t>
            </a:r>
            <a:r>
              <a:rPr lang="ru-RU" dirty="0"/>
              <a:t> </a:t>
            </a:r>
            <a:r>
              <a:rPr lang="ru-RU" dirty="0" err="1"/>
              <a:t>есігіне</a:t>
            </a:r>
            <a:r>
              <a:rPr lang="ru-RU" dirty="0"/>
              <a:t> </a:t>
            </a:r>
            <a:r>
              <a:rPr lang="ru-RU" dirty="0" err="1"/>
              <a:t>орналастырылған</a:t>
            </a:r>
            <a:r>
              <a:rPr lang="ru-RU" dirty="0"/>
              <a:t> </a:t>
            </a:r>
            <a:r>
              <a:rPr lang="ru-RU" dirty="0" err="1"/>
              <a:t>қағаз</a:t>
            </a:r>
            <a:r>
              <a:rPr lang="ru-RU" dirty="0"/>
              <a:t> </a:t>
            </a:r>
            <a:r>
              <a:rPr lang="ru-RU" dirty="0" err="1"/>
              <a:t>парағы</a:t>
            </a:r>
            <a:r>
              <a:rPr lang="ru-RU" dirty="0"/>
              <a:t>, </a:t>
            </a:r>
            <a:r>
              <a:rPr lang="ru-RU" dirty="0" err="1"/>
              <a:t>түрлі-түсті</a:t>
            </a:r>
            <a:r>
              <a:rPr lang="ru-RU" dirty="0"/>
              <a:t> </a:t>
            </a:r>
            <a:r>
              <a:rPr lang="ru-RU" dirty="0" err="1"/>
              <a:t>жапсырма</a:t>
            </a:r>
            <a:r>
              <a:rPr lang="ru-RU" dirty="0"/>
              <a:t> </a:t>
            </a:r>
            <a:r>
              <a:rPr lang="ru-RU" dirty="0" err="1"/>
              <a:t>парақшалар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ноутбуктегі</a:t>
            </a:r>
            <a:r>
              <a:rPr lang="ru-RU" dirty="0"/>
              <a:t> </a:t>
            </a:r>
            <a:r>
              <a:rPr lang="ru-RU" dirty="0" err="1"/>
              <a:t>электронды</a:t>
            </a:r>
            <a:r>
              <a:rPr lang="ru-RU" dirty="0"/>
              <a:t> </a:t>
            </a:r>
            <a:r>
              <a:rPr lang="ru-RU" dirty="0" err="1"/>
              <a:t>кесте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ocuments\Курс Бақытты ата-ана табысты бала\SCRUM_тақта_13.08.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4490"/>
            <a:ext cx="5659363" cy="42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1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4680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Қашықтан</a:t>
            </a:r>
            <a:r>
              <a:rPr lang="ru-RU" b="1" dirty="0"/>
              <a:t> </a:t>
            </a:r>
            <a:r>
              <a:rPr lang="ru-RU" b="1" dirty="0" err="1"/>
              <a:t>оқу</a:t>
            </a:r>
            <a:r>
              <a:rPr lang="ru-RU" b="1" dirty="0"/>
              <a:t> </a:t>
            </a:r>
            <a:r>
              <a:rPr lang="ru-RU" b="1" dirty="0" err="1"/>
              <a:t>тәртібінде</a:t>
            </a:r>
            <a:r>
              <a:rPr lang="ru-RU" b="1" dirty="0"/>
              <a:t> </a:t>
            </a:r>
            <a:r>
              <a:rPr lang="ru-RU" b="1" dirty="0" err="1"/>
              <a:t>өз</a:t>
            </a:r>
            <a:r>
              <a:rPr lang="ru-RU" b="1" dirty="0"/>
              <a:t> </a:t>
            </a:r>
            <a:r>
              <a:rPr lang="ru-RU" b="1" dirty="0" err="1"/>
              <a:t>баламызды</a:t>
            </a:r>
            <a:r>
              <a:rPr lang="ru-RU" b="1" dirty="0"/>
              <a:t> </a:t>
            </a:r>
            <a:r>
              <a:rPr lang="ru-RU" b="1" dirty="0" err="1"/>
              <a:t>үйден</a:t>
            </a:r>
            <a:r>
              <a:rPr lang="ru-RU" b="1" dirty="0"/>
              <a:t> </a:t>
            </a:r>
            <a:r>
              <a:rPr lang="ru-RU" b="1" dirty="0" err="1"/>
              <a:t>оқытуды</a:t>
            </a:r>
            <a:r>
              <a:rPr lang="ru-RU" b="1" dirty="0"/>
              <a:t> </a:t>
            </a:r>
            <a:r>
              <a:rPr lang="ru-RU" b="1" dirty="0" err="1"/>
              <a:t>ұйымдастыруға</a:t>
            </a:r>
            <a:r>
              <a:rPr lang="ru-RU" b="1" dirty="0"/>
              <a:t> </a:t>
            </a:r>
            <a:r>
              <a:rPr lang="ru-RU" b="1" dirty="0" err="1"/>
              <a:t>қандай</a:t>
            </a:r>
            <a:r>
              <a:rPr lang="ru-RU" b="1" dirty="0"/>
              <a:t> </a:t>
            </a:r>
            <a:r>
              <a:rPr lang="ru-RU" b="1" dirty="0" err="1"/>
              <a:t>ережелер</a:t>
            </a:r>
            <a:r>
              <a:rPr lang="ru-RU" b="1" dirty="0"/>
              <a:t> </a:t>
            </a:r>
            <a:r>
              <a:rPr lang="ru-RU" b="1" dirty="0" err="1"/>
              <a:t>көмектеседі</a:t>
            </a:r>
            <a:r>
              <a:rPr lang="ru-RU" b="1" dirty="0"/>
              <a:t>?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 </a:t>
            </a:r>
          </a:p>
          <a:p>
            <a:r>
              <a:rPr lang="ru-RU" b="1" dirty="0" err="1"/>
              <a:t>Сабырлылық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! </a:t>
            </a:r>
            <a:r>
              <a:rPr lang="ru-RU" dirty="0" err="1"/>
              <a:t>Қашықтан</a:t>
            </a:r>
            <a:r>
              <a:rPr lang="ru-RU" dirty="0"/>
              <a:t> </a:t>
            </a:r>
            <a:r>
              <a:rPr lang="ru-RU" dirty="0" err="1"/>
              <a:t>оқытуда</a:t>
            </a:r>
            <a:r>
              <a:rPr lang="ru-RU" dirty="0"/>
              <a:t> </a:t>
            </a:r>
            <a:r>
              <a:rPr lang="ru-RU" dirty="0" err="1"/>
              <a:t>баламыз</a:t>
            </a:r>
            <a:r>
              <a:rPr lang="ru-RU" dirty="0"/>
              <a:t> </a:t>
            </a:r>
            <a:r>
              <a:rPr lang="ru-RU" dirty="0" err="1"/>
              <a:t>табысты</a:t>
            </a:r>
            <a:r>
              <a:rPr lang="ru-RU" dirty="0"/>
              <a:t> </a:t>
            </a:r>
            <a:r>
              <a:rPr lang="ru-RU" dirty="0" err="1"/>
              <a:t>нәтижелерге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білімді</a:t>
            </a:r>
            <a:r>
              <a:rPr lang="ru-RU" dirty="0"/>
              <a:t> </a:t>
            </a:r>
            <a:r>
              <a:rPr lang="ru-RU" dirty="0" err="1"/>
              <a:t>толыққанды</a:t>
            </a:r>
            <a:r>
              <a:rPr lang="ru-RU" dirty="0"/>
              <a:t> </a:t>
            </a:r>
            <a:r>
              <a:rPr lang="ru-RU" dirty="0" err="1"/>
              <a:t>меңгеруі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 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</a:t>
            </a:r>
            <a:r>
              <a:rPr lang="ru-RU" dirty="0" err="1"/>
              <a:t>біздің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ата-ананың</a:t>
            </a:r>
            <a:r>
              <a:rPr lang="ru-RU" dirty="0"/>
              <a:t> </a:t>
            </a:r>
            <a:r>
              <a:rPr lang="ru-RU" dirty="0" err="1"/>
              <a:t>балаға</a:t>
            </a:r>
            <a:r>
              <a:rPr lang="ru-RU" dirty="0"/>
              <a:t> </a:t>
            </a:r>
            <a:r>
              <a:rPr lang="ru-RU" dirty="0" err="1"/>
              <a:t>қолдауы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екендігін</a:t>
            </a:r>
            <a:r>
              <a:rPr lang="ru-RU" dirty="0"/>
              <a:t> 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түсінеміз</a:t>
            </a:r>
            <a:r>
              <a:rPr lang="ru-RU" dirty="0"/>
              <a:t>. </a:t>
            </a:r>
            <a:r>
              <a:rPr lang="ru-RU" dirty="0" err="1" smtClean="0"/>
              <a:t>Дегенмен</a:t>
            </a:r>
            <a:r>
              <a:rPr lang="ru-RU" dirty="0"/>
              <a:t> </a:t>
            </a:r>
            <a:r>
              <a:rPr lang="ru-RU" dirty="0" err="1"/>
              <a:t>сабырға</a:t>
            </a:r>
            <a:r>
              <a:rPr lang="ru-RU" dirty="0"/>
              <a:t> </a:t>
            </a:r>
            <a:r>
              <a:rPr lang="ru-RU" dirty="0" err="1"/>
              <a:t>келіп</a:t>
            </a:r>
            <a:r>
              <a:rPr lang="ru-RU" dirty="0"/>
              <a:t>, </a:t>
            </a:r>
            <a:r>
              <a:rPr lang="ru-RU" dirty="0" err="1"/>
              <a:t>баламызға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эмоциялық</a:t>
            </a:r>
            <a:r>
              <a:rPr lang="ru-RU" dirty="0"/>
              <a:t> </a:t>
            </a:r>
            <a:r>
              <a:rPr lang="ru-RU" dirty="0" err="1"/>
              <a:t>көңіл-күй</a:t>
            </a:r>
            <a:r>
              <a:rPr lang="ru-RU" dirty="0"/>
              <a:t> </a:t>
            </a:r>
            <a:r>
              <a:rPr lang="ru-RU" dirty="0" err="1"/>
              <a:t>туғызатын</a:t>
            </a:r>
            <a:r>
              <a:rPr lang="ru-RU" dirty="0"/>
              <a:t> 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жасаймыз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баламыздың</a:t>
            </a:r>
            <a:r>
              <a:rPr lang="ru-RU" dirty="0"/>
              <a:t> </a:t>
            </a:r>
            <a:r>
              <a:rPr lang="ru-RU" dirty="0" err="1"/>
              <a:t>бойындағы</a:t>
            </a:r>
            <a:r>
              <a:rPr lang="ru-RU" dirty="0"/>
              <a:t> </a:t>
            </a:r>
            <a:r>
              <a:rPr lang="ru-RU" dirty="0" err="1"/>
              <a:t>үрей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төмендетуге</a:t>
            </a:r>
            <a:r>
              <a:rPr lang="ru-RU" dirty="0"/>
              <a:t> </a:t>
            </a:r>
            <a:r>
              <a:rPr lang="ru-RU" dirty="0" err="1"/>
              <a:t>негіз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баламыз</a:t>
            </a:r>
            <a:r>
              <a:rPr lang="ru-RU" dirty="0"/>
              <a:t> да </a:t>
            </a:r>
            <a:r>
              <a:rPr lang="ru-RU" dirty="0" err="1"/>
              <a:t>мазасызданады</a:t>
            </a:r>
            <a:r>
              <a:rPr lang="ru-RU" dirty="0"/>
              <a:t>!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46" y="548680"/>
            <a:ext cx="8172909" cy="26642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err="1"/>
              <a:t>Мазасыздық</a:t>
            </a:r>
            <a:r>
              <a:rPr lang="ru-RU" sz="1600" dirty="0"/>
              <a:t> пен </a:t>
            </a:r>
            <a:r>
              <a:rPr lang="ru-RU" sz="1600" dirty="0" err="1"/>
              <a:t>үрейді</a:t>
            </a:r>
            <a:r>
              <a:rPr lang="ru-RU" sz="1600" dirty="0"/>
              <a:t> </a:t>
            </a:r>
            <a:r>
              <a:rPr lang="ru-RU" sz="1600" dirty="0" err="1"/>
              <a:t>жеңудің</a:t>
            </a:r>
            <a:r>
              <a:rPr lang="ru-RU" sz="1600" dirty="0"/>
              <a:t> </a:t>
            </a:r>
            <a:r>
              <a:rPr lang="ru-RU" sz="1600" dirty="0" err="1"/>
              <a:t>тамаша</a:t>
            </a:r>
            <a:r>
              <a:rPr lang="ru-RU" sz="1600" dirty="0"/>
              <a:t> </a:t>
            </a:r>
            <a:r>
              <a:rPr lang="ru-RU" sz="1600" dirty="0" err="1"/>
              <a:t>тәсілдерінің</a:t>
            </a:r>
            <a:r>
              <a:rPr lang="ru-RU" sz="1600" dirty="0"/>
              <a:t> </a:t>
            </a:r>
            <a:r>
              <a:rPr lang="ru-RU" sz="1600" dirty="0" err="1"/>
              <a:t>бірі</a:t>
            </a:r>
            <a:r>
              <a:rPr lang="ru-RU" sz="1600" dirty="0"/>
              <a:t> </a:t>
            </a:r>
            <a:r>
              <a:rPr lang="ru-RU" sz="1600" dirty="0" err="1"/>
              <a:t>мандала</a:t>
            </a:r>
            <a:r>
              <a:rPr lang="ru-RU" sz="1600" dirty="0"/>
              <a:t>-терапия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/>
              <a:t>табылады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Мандала</a:t>
            </a:r>
            <a:r>
              <a:rPr lang="ru-RU" sz="1600" dirty="0" smtClean="0"/>
              <a:t>-терапия </a:t>
            </a:r>
            <a:r>
              <a:rPr lang="ru-RU" sz="1600" dirty="0"/>
              <a:t>- арт-</a:t>
            </a:r>
            <a:r>
              <a:rPr lang="ru-RU" sz="1600" dirty="0" err="1"/>
              <a:t>терапияның</a:t>
            </a:r>
            <a:r>
              <a:rPr lang="ru-RU" sz="1600" dirty="0"/>
              <a:t> </a:t>
            </a:r>
            <a:r>
              <a:rPr lang="ru-RU" sz="1600" dirty="0" err="1"/>
              <a:t>бір</a:t>
            </a:r>
            <a:r>
              <a:rPr lang="ru-RU" sz="1600" dirty="0"/>
              <a:t> </a:t>
            </a:r>
            <a:r>
              <a:rPr lang="ru-RU" sz="1600" dirty="0" err="1"/>
              <a:t>бағыты</a:t>
            </a:r>
            <a:r>
              <a:rPr lang="ru-RU" sz="1600" dirty="0"/>
              <a:t>, </a:t>
            </a:r>
            <a:r>
              <a:rPr lang="ru-RU" sz="1600" dirty="0" err="1"/>
              <a:t>яғни</a:t>
            </a:r>
            <a:r>
              <a:rPr lang="ru-RU" sz="1600" dirty="0"/>
              <a:t> </a:t>
            </a:r>
            <a:r>
              <a:rPr lang="ru-RU" sz="1600" dirty="0" err="1"/>
              <a:t>өнер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емдеу</a:t>
            </a:r>
            <a:r>
              <a:rPr lang="ru-RU" sz="1600" dirty="0"/>
              <a:t>. 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Мандаланы</a:t>
            </a:r>
            <a:r>
              <a:rPr lang="ru-RU" sz="1600" dirty="0" smtClean="0"/>
              <a:t> </a:t>
            </a:r>
            <a:r>
              <a:rPr lang="ru-RU" sz="1600" dirty="0" err="1"/>
              <a:t>бояу</a:t>
            </a:r>
            <a:r>
              <a:rPr lang="ru-RU" sz="1600" dirty="0"/>
              <a:t> </a:t>
            </a:r>
            <a:r>
              <a:rPr lang="ru-RU" sz="1600" dirty="0" err="1"/>
              <a:t>ересектер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де, </a:t>
            </a:r>
            <a:r>
              <a:rPr lang="ru-RU" sz="1600" dirty="0" err="1"/>
              <a:t>балалар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де </a:t>
            </a:r>
            <a:r>
              <a:rPr lang="ru-RU" sz="1600" dirty="0" err="1"/>
              <a:t>пайдалы</a:t>
            </a:r>
            <a:r>
              <a:rPr lang="ru-RU" sz="1600" dirty="0"/>
              <a:t>.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адамның</a:t>
            </a:r>
            <a:r>
              <a:rPr lang="ru-RU" sz="1600" dirty="0"/>
              <a:t> </a:t>
            </a:r>
            <a:r>
              <a:rPr lang="ru-RU" sz="1600" dirty="0" err="1"/>
              <a:t>тыныштануына</a:t>
            </a:r>
            <a:r>
              <a:rPr lang="ru-RU" sz="1600" dirty="0"/>
              <a:t>, </a:t>
            </a:r>
            <a:r>
              <a:rPr lang="ru-RU" sz="1600" dirty="0" err="1"/>
              <a:t>эмоционалдық</a:t>
            </a:r>
            <a:r>
              <a:rPr lang="ru-RU" sz="1600" dirty="0"/>
              <a:t> </a:t>
            </a:r>
            <a:r>
              <a:rPr lang="ru-RU" sz="1600" dirty="0" err="1"/>
              <a:t>күйін</a:t>
            </a:r>
            <a:r>
              <a:rPr lang="ru-RU" sz="1600" dirty="0"/>
              <a:t> </a:t>
            </a:r>
            <a:r>
              <a:rPr lang="ru-RU" sz="1600" dirty="0" err="1"/>
              <a:t>жақсартуға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бояу</a:t>
            </a:r>
            <a:r>
              <a:rPr lang="ru-RU" sz="1600" dirty="0"/>
              <a:t> </a:t>
            </a:r>
            <a:r>
              <a:rPr lang="ru-RU" sz="1600" dirty="0" err="1"/>
              <a:t>түстері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ішкі</a:t>
            </a:r>
            <a:r>
              <a:rPr lang="ru-RU" sz="1600" dirty="0"/>
              <a:t> </a:t>
            </a:r>
            <a:r>
              <a:rPr lang="ru-RU" sz="1600" dirty="0" err="1"/>
              <a:t>сезімдерін</a:t>
            </a:r>
            <a:r>
              <a:rPr lang="ru-RU" sz="1600" dirty="0"/>
              <a:t> </a:t>
            </a:r>
            <a:r>
              <a:rPr lang="ru-RU" sz="1600" dirty="0" err="1"/>
              <a:t>білдіруіне</a:t>
            </a:r>
            <a:r>
              <a:rPr lang="ru-RU" sz="1600" dirty="0"/>
              <a:t> </a:t>
            </a:r>
            <a:r>
              <a:rPr lang="ru-RU" sz="1600" dirty="0" err="1"/>
              <a:t>көмектеседі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Мандаланы</a:t>
            </a:r>
            <a:r>
              <a:rPr lang="ru-RU" sz="1600" dirty="0" smtClean="0"/>
              <a:t> </a:t>
            </a:r>
            <a:r>
              <a:rPr lang="ru-RU" sz="1600" dirty="0" err="1"/>
              <a:t>бояу</a:t>
            </a:r>
            <a:r>
              <a:rPr lang="ru-RU" sz="1600" dirty="0"/>
              <a:t> </a:t>
            </a:r>
            <a:r>
              <a:rPr lang="ru-RU" sz="1600" dirty="0" err="1"/>
              <a:t>процесінде</a:t>
            </a:r>
            <a:r>
              <a:rPr lang="ru-RU" sz="1600" dirty="0"/>
              <a:t> </a:t>
            </a:r>
            <a:r>
              <a:rPr lang="ru-RU" sz="1600" dirty="0" err="1"/>
              <a:t>баланың</a:t>
            </a:r>
            <a:r>
              <a:rPr lang="ru-RU" sz="1600" dirty="0"/>
              <a:t> </a:t>
            </a:r>
            <a:r>
              <a:rPr lang="ru-RU" sz="1600" dirty="0" err="1"/>
              <a:t>ұсақ</a:t>
            </a:r>
            <a:r>
              <a:rPr lang="ru-RU" sz="1600" dirty="0"/>
              <a:t> </a:t>
            </a:r>
            <a:r>
              <a:rPr lang="ru-RU" sz="1600" dirty="0" err="1"/>
              <a:t>қол</a:t>
            </a:r>
            <a:r>
              <a:rPr lang="ru-RU" sz="1600" dirty="0"/>
              <a:t> </a:t>
            </a:r>
            <a:r>
              <a:rPr lang="ru-RU" sz="1600" dirty="0" err="1"/>
              <a:t>моторикасы</a:t>
            </a:r>
            <a:r>
              <a:rPr lang="ru-RU" sz="1600" dirty="0"/>
              <a:t> (</a:t>
            </a:r>
            <a:r>
              <a:rPr lang="ru-RU" sz="1600" dirty="0" err="1"/>
              <a:t>саусақ</a:t>
            </a:r>
            <a:r>
              <a:rPr lang="ru-RU" sz="1600" dirty="0"/>
              <a:t> </a:t>
            </a:r>
            <a:r>
              <a:rPr lang="ru-RU" sz="1600" dirty="0" err="1"/>
              <a:t>қимылын</a:t>
            </a:r>
            <a:r>
              <a:rPr lang="ru-RU" sz="1600" dirty="0"/>
              <a:t> </a:t>
            </a:r>
            <a:r>
              <a:rPr lang="ru-RU" sz="1600" dirty="0" err="1"/>
              <a:t>басқаруы</a:t>
            </a:r>
            <a:r>
              <a:rPr lang="ru-RU" sz="1600" dirty="0"/>
              <a:t>) мен </a:t>
            </a:r>
            <a:r>
              <a:rPr lang="ru-RU" sz="1600" dirty="0" err="1"/>
              <a:t>шығармашылық</a:t>
            </a:r>
            <a:r>
              <a:rPr lang="ru-RU" sz="1600" dirty="0"/>
              <a:t> </a:t>
            </a:r>
            <a:r>
              <a:rPr lang="ru-RU" sz="1600" dirty="0" err="1"/>
              <a:t>ойлауы</a:t>
            </a:r>
            <a:r>
              <a:rPr lang="ru-RU" sz="1600" dirty="0"/>
              <a:t> (</a:t>
            </a:r>
            <a:r>
              <a:rPr lang="ru-RU" sz="1600" dirty="0" err="1"/>
              <a:t>бұл</a:t>
            </a:r>
            <a:r>
              <a:rPr lang="ru-RU" sz="1600" dirty="0"/>
              <a:t> «</a:t>
            </a:r>
            <a:r>
              <a:rPr lang="ru-RU" sz="1600" dirty="0" err="1"/>
              <a:t>икемді</a:t>
            </a:r>
            <a:r>
              <a:rPr lang="ru-RU" sz="1600" dirty="0"/>
              <a:t>» </a:t>
            </a:r>
            <a:r>
              <a:rPr lang="ru-RU" sz="1600" dirty="0" err="1"/>
              <a:t>дағдылар</a:t>
            </a:r>
            <a:r>
              <a:rPr lang="ru-RU" sz="1600" dirty="0"/>
              <a:t> </a:t>
            </a:r>
            <a:r>
              <a:rPr lang="ru-RU" sz="1600" dirty="0" err="1"/>
              <a:t>тізбесіне</a:t>
            </a:r>
            <a:r>
              <a:rPr lang="ru-RU" sz="1600" dirty="0"/>
              <a:t> </a:t>
            </a:r>
            <a:r>
              <a:rPr lang="ru-RU" sz="1600" dirty="0" err="1"/>
              <a:t>жататыны</a:t>
            </a:r>
            <a:r>
              <a:rPr lang="ru-RU" sz="1600" dirty="0"/>
              <a:t> </a:t>
            </a:r>
            <a:r>
              <a:rPr lang="ru-RU" sz="1600" dirty="0" err="1"/>
              <a:t>есімізде</a:t>
            </a:r>
            <a:r>
              <a:rPr lang="ru-RU" sz="1600" dirty="0"/>
              <a:t>) </a:t>
            </a:r>
            <a:r>
              <a:rPr lang="ru-RU" sz="1600" dirty="0" err="1"/>
              <a:t>белсенді</a:t>
            </a:r>
            <a:r>
              <a:rPr lang="ru-RU" sz="1600" dirty="0"/>
              <a:t> </a:t>
            </a:r>
            <a:r>
              <a:rPr lang="ru-RU" sz="1600" dirty="0" err="1"/>
              <a:t>дамиды</a:t>
            </a:r>
            <a:r>
              <a:rPr lang="ru-RU" sz="1600" dirty="0"/>
              <a:t>. Бала </a:t>
            </a:r>
            <a:r>
              <a:rPr lang="ru-RU" sz="1600" dirty="0" err="1"/>
              <a:t>дайын</a:t>
            </a:r>
            <a:r>
              <a:rPr lang="ru-RU" sz="1600" dirty="0"/>
              <a:t> </a:t>
            </a:r>
            <a:r>
              <a:rPr lang="ru-RU" sz="1600" dirty="0" err="1"/>
              <a:t>мандала</a:t>
            </a:r>
            <a:r>
              <a:rPr lang="ru-RU" sz="1600" dirty="0"/>
              <a:t> </a:t>
            </a:r>
            <a:r>
              <a:rPr lang="ru-RU" sz="1600" dirty="0" err="1"/>
              <a:t>үлгілерімен</a:t>
            </a:r>
            <a:r>
              <a:rPr lang="ru-RU" sz="1600" dirty="0"/>
              <a:t> </a:t>
            </a:r>
            <a:r>
              <a:rPr lang="ru-RU" sz="1600" dirty="0" err="1"/>
              <a:t>қатар</a:t>
            </a:r>
            <a:r>
              <a:rPr lang="ru-RU" sz="1600" dirty="0"/>
              <a:t>, </a:t>
            </a:r>
            <a:r>
              <a:rPr lang="ru-RU" sz="1600" dirty="0" err="1"/>
              <a:t>өз</a:t>
            </a:r>
            <a:r>
              <a:rPr lang="ru-RU" sz="1600" dirty="0"/>
              <a:t> </a:t>
            </a:r>
            <a:r>
              <a:rPr lang="ru-RU" sz="1600" dirty="0" err="1"/>
              <a:t>үлгісін</a:t>
            </a:r>
            <a:r>
              <a:rPr lang="ru-RU" sz="1600" dirty="0"/>
              <a:t> </a:t>
            </a:r>
            <a:r>
              <a:rPr lang="ru-RU" sz="1600" dirty="0" err="1"/>
              <a:t>әзірлеуіне</a:t>
            </a:r>
            <a:r>
              <a:rPr lang="ru-RU" sz="1600" dirty="0"/>
              <a:t> де </a:t>
            </a:r>
            <a:r>
              <a:rPr lang="ru-RU" sz="1600" dirty="0" err="1"/>
              <a:t>болады</a:t>
            </a:r>
            <a:r>
              <a:rPr lang="ru-RU" sz="1600" dirty="0"/>
              <a:t>,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баланың</a:t>
            </a:r>
            <a:r>
              <a:rPr lang="ru-RU" sz="1600" dirty="0"/>
              <a:t> </a:t>
            </a:r>
            <a:r>
              <a:rPr lang="ru-RU" sz="1600" dirty="0" err="1"/>
              <a:t>шығармашылық</a:t>
            </a:r>
            <a:r>
              <a:rPr lang="ru-RU" sz="1600" dirty="0"/>
              <a:t> </a:t>
            </a:r>
            <a:r>
              <a:rPr lang="ru-RU" sz="1600" dirty="0" err="1"/>
              <a:t>қиялы</a:t>
            </a:r>
            <a:r>
              <a:rPr lang="ru-RU" sz="1600" dirty="0"/>
              <a:t> </a:t>
            </a:r>
            <a:r>
              <a:rPr lang="ru-RU" sz="1600" dirty="0" err="1"/>
              <a:t>белсенді</a:t>
            </a:r>
            <a:r>
              <a:rPr lang="ru-RU" sz="1600" dirty="0"/>
              <a:t> </a:t>
            </a:r>
            <a:r>
              <a:rPr lang="ru-RU" sz="1600" dirty="0" err="1"/>
              <a:t>дамиды</a:t>
            </a:r>
            <a:r>
              <a:rPr lang="ru-RU" sz="1600" dirty="0"/>
              <a:t>.   </a:t>
            </a:r>
            <a:endParaRPr lang="ru-RU" sz="1600" dirty="0"/>
          </a:p>
        </p:txBody>
      </p:sp>
      <p:pic>
        <p:nvPicPr>
          <p:cNvPr id="4098" name="Picture 2" descr="C:\Users\user\Documents\Курс Бақытты ата-ана табысты бала\Мандалы для раскрашивания\Мандал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8263"/>
            <a:ext cx="2425474" cy="2465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Курс Бақытты ата-ана табысты бала\Мандалы для раскрашивания\Мандала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8263"/>
            <a:ext cx="23762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Курс Бақытты ата-ана табысты бала\Мандалы для раскрашивания\Мандала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8263"/>
            <a:ext cx="266429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1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2304256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Мектеппен</a:t>
            </a:r>
            <a:r>
              <a:rPr lang="ru-RU" b="1" dirty="0"/>
              <a:t> </a:t>
            </a:r>
            <a:r>
              <a:rPr lang="ru-RU" b="1" dirty="0" err="1"/>
              <a:t>байланыс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Мұғаліммен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байланыста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түсініксіз</a:t>
            </a:r>
            <a:r>
              <a:rPr lang="ru-RU" dirty="0"/>
              <a:t> </a:t>
            </a:r>
            <a:r>
              <a:rPr lang="ru-RU" dirty="0" err="1"/>
              <a:t>мәселелер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мұғалімге</a:t>
            </a:r>
            <a:r>
              <a:rPr lang="ru-RU" dirty="0"/>
              <a:t> </a:t>
            </a:r>
            <a:r>
              <a:rPr lang="ru-RU" dirty="0" err="1"/>
              <a:t>сұрақтар</a:t>
            </a:r>
            <a:r>
              <a:rPr lang="ru-RU" dirty="0"/>
              <a:t> </a:t>
            </a:r>
            <a:r>
              <a:rPr lang="ru-RU" dirty="0" err="1"/>
              <a:t>қоя</a:t>
            </a:r>
            <a:r>
              <a:rPr lang="ru-RU" dirty="0"/>
              <a:t> </a:t>
            </a:r>
            <a:r>
              <a:rPr lang="ru-RU" dirty="0" err="1"/>
              <a:t>аламыз</a:t>
            </a:r>
            <a:r>
              <a:rPr lang="ru-RU" dirty="0"/>
              <a:t>. </a:t>
            </a:r>
            <a:r>
              <a:rPr lang="ru-RU" dirty="0" err="1"/>
              <a:t>Мұғалімге</a:t>
            </a:r>
            <a:r>
              <a:rPr lang="ru-RU" dirty="0"/>
              <a:t> де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баламыздың</a:t>
            </a:r>
            <a:r>
              <a:rPr lang="ru-RU" dirty="0"/>
              <a:t> </a:t>
            </a:r>
            <a:r>
              <a:rPr lang="ru-RU" dirty="0" err="1"/>
              <a:t>сабақты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оқығаны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бізге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көмектеседі</a:t>
            </a:r>
            <a:r>
              <a:rPr lang="ru-RU" dirty="0"/>
              <a:t>.  </a:t>
            </a:r>
          </a:p>
          <a:p>
            <a:endParaRPr lang="ru-RU" dirty="0"/>
          </a:p>
        </p:txBody>
      </p:sp>
      <p:pic>
        <p:nvPicPr>
          <p:cNvPr id="5122" name="Picture 2" descr="Премиум векторы | Работодатель в офисе мультяшный векторная иллю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82" y="2996952"/>
            <a:ext cx="50405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02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</TotalTime>
  <Words>246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5-сынып оқушыларының бейімделуі (ата-аналар)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5-сыныптың бейімделуі (ата-аналар)</dc:title>
  <dc:creator>Пользователь</dc:creator>
  <cp:lastModifiedBy>Пользователь</cp:lastModifiedBy>
  <cp:revision>10</cp:revision>
  <dcterms:created xsi:type="dcterms:W3CDTF">2020-09-22T18:13:40Z</dcterms:created>
  <dcterms:modified xsi:type="dcterms:W3CDTF">2020-09-22T20:02:30Z</dcterms:modified>
</cp:coreProperties>
</file>