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68" r:id="rId3"/>
    <p:sldId id="271" r:id="rId4"/>
    <p:sldId id="272" r:id="rId5"/>
    <p:sldId id="274" r:id="rId6"/>
    <p:sldId id="273" r:id="rId7"/>
    <p:sldId id="276" r:id="rId8"/>
    <p:sldId id="277" r:id="rId9"/>
    <p:sldId id="278" r:id="rId10"/>
    <p:sldId id="279" r:id="rId11"/>
    <p:sldId id="280" r:id="rId12"/>
    <p:sldId id="281" r:id="rId13"/>
    <p:sldId id="285" r:id="rId14"/>
    <p:sldId id="275" r:id="rId15"/>
    <p:sldId id="282" r:id="rId16"/>
    <p:sldId id="283" r:id="rId17"/>
    <p:sldId id="284" r:id="rId18"/>
    <p:sldId id="286" r:id="rId19"/>
    <p:sldId id="287" r:id="rId2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без заголовка" id="{4ACA08C6-7200-478C-AAA1-C8AA02F3700F}">
          <p14:sldIdLst>
            <p14:sldId id="265"/>
            <p14:sldId id="268"/>
            <p14:sldId id="271"/>
            <p14:sldId id="272"/>
            <p14:sldId id="274"/>
            <p14:sldId id="273"/>
            <p14:sldId id="276"/>
            <p14:sldId id="277"/>
            <p14:sldId id="278"/>
            <p14:sldId id="279"/>
            <p14:sldId id="280"/>
            <p14:sldId id="281"/>
            <p14:sldId id="285"/>
            <p14:sldId id="275"/>
            <p14:sldId id="282"/>
            <p14:sldId id="283"/>
            <p14:sldId id="284"/>
            <p14:sldId id="286"/>
            <p14:sldId id="287"/>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0" d="100"/>
          <a:sy n="70" d="100"/>
        </p:scale>
        <p:origin x="-636"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AD0BEB1-E6D2-48F8-B8C3-C919A5EA7AC0}" type="doc">
      <dgm:prSet loTypeId="urn:microsoft.com/office/officeart/2005/8/layout/matrix1" loCatId="matrix" qsTypeId="urn:microsoft.com/office/officeart/2005/8/quickstyle/simple1" qsCatId="simple" csTypeId="urn:microsoft.com/office/officeart/2005/8/colors/colorful4" csCatId="colorful" phldr="1"/>
      <dgm:spPr/>
      <dgm:t>
        <a:bodyPr/>
        <a:lstStyle/>
        <a:p>
          <a:endParaRPr lang="ru-RU"/>
        </a:p>
      </dgm:t>
    </dgm:pt>
    <dgm:pt modelId="{82BC79C0-D6AA-4A07-B6F5-079F15A3AEA3}">
      <dgm:prSet phldrT="[Текст]"/>
      <dgm:spPr/>
      <dgm:t>
        <a:bodyPr/>
        <a:lstStyle/>
        <a:p>
          <a:r>
            <a:rPr lang="kk-KZ" dirty="0" smtClean="0">
              <a:solidFill>
                <a:srgbClr val="002060"/>
              </a:solidFill>
              <a:latin typeface="Times New Roman" pitchFamily="18" charset="0"/>
              <a:cs typeface="Times New Roman" pitchFamily="18" charset="0"/>
            </a:rPr>
            <a:t>Жеке тұлғаны дамыту</a:t>
          </a:r>
          <a:endParaRPr lang="ru-RU" dirty="0">
            <a:solidFill>
              <a:srgbClr val="002060"/>
            </a:solidFill>
            <a:latin typeface="Times New Roman" pitchFamily="18" charset="0"/>
            <a:cs typeface="Times New Roman" pitchFamily="18" charset="0"/>
          </a:endParaRPr>
        </a:p>
      </dgm:t>
    </dgm:pt>
    <dgm:pt modelId="{55549A95-C0AE-423E-A5A2-9D723B77A289}" type="parTrans" cxnId="{67F74121-6C28-4585-988F-A0D84EB5C9BB}">
      <dgm:prSet/>
      <dgm:spPr/>
      <dgm:t>
        <a:bodyPr/>
        <a:lstStyle/>
        <a:p>
          <a:endParaRPr lang="ru-RU"/>
        </a:p>
      </dgm:t>
    </dgm:pt>
    <dgm:pt modelId="{DD852E86-C373-46D8-BE2E-38F0455CA20B}" type="sibTrans" cxnId="{67F74121-6C28-4585-988F-A0D84EB5C9BB}">
      <dgm:prSet/>
      <dgm:spPr/>
      <dgm:t>
        <a:bodyPr/>
        <a:lstStyle/>
        <a:p>
          <a:endParaRPr lang="ru-RU"/>
        </a:p>
      </dgm:t>
    </dgm:pt>
    <dgm:pt modelId="{9DEB2876-BF6B-4B33-BA97-36CD47FB935B}">
      <dgm:prSet phldrT="[Текст]"/>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kk-KZ" dirty="0" smtClean="0">
              <a:solidFill>
                <a:srgbClr val="002060"/>
              </a:solidFill>
              <a:latin typeface="Times New Roman" pitchFamily="18" charset="0"/>
              <a:cs typeface="Times New Roman" pitchFamily="18" charset="0"/>
            </a:rPr>
            <a:t>Басымдықтар</a:t>
          </a:r>
          <a:endParaRPr lang="ru-RU" dirty="0" smtClean="0">
            <a:solidFill>
              <a:srgbClr val="002060"/>
            </a:solidFill>
            <a:latin typeface="Times New Roman" pitchFamily="18" charset="0"/>
            <a:cs typeface="Times New Roman" pitchFamily="18" charset="0"/>
          </a:endParaRPr>
        </a:p>
        <a:p>
          <a:pPr defTabSz="2533650">
            <a:lnSpc>
              <a:spcPct val="90000"/>
            </a:lnSpc>
            <a:spcBef>
              <a:spcPct val="0"/>
            </a:spcBef>
            <a:spcAft>
              <a:spcPct val="35000"/>
            </a:spcAft>
          </a:pPr>
          <a:endParaRPr lang="ru-RU" dirty="0"/>
        </a:p>
      </dgm:t>
    </dgm:pt>
    <dgm:pt modelId="{9877223F-7CCC-4C68-B45F-AF0A06F658D1}" type="parTrans" cxnId="{2656A97B-536A-4FE6-BC18-644EC9372F14}">
      <dgm:prSet/>
      <dgm:spPr/>
      <dgm:t>
        <a:bodyPr/>
        <a:lstStyle/>
        <a:p>
          <a:endParaRPr lang="ru-RU"/>
        </a:p>
      </dgm:t>
    </dgm:pt>
    <dgm:pt modelId="{C492EBA6-62B4-4194-8E6B-FE50840E6821}" type="sibTrans" cxnId="{2656A97B-536A-4FE6-BC18-644EC9372F14}">
      <dgm:prSet/>
      <dgm:spPr/>
      <dgm:t>
        <a:bodyPr/>
        <a:lstStyle/>
        <a:p>
          <a:endParaRPr lang="ru-RU"/>
        </a:p>
      </dgm:t>
    </dgm:pt>
    <dgm:pt modelId="{E783D40A-A7D5-4A4D-A3C9-306632DD4F11}">
      <dgm:prSet phldrT="[Текст]"/>
      <dgm:spPr/>
      <dgm:t>
        <a:bodyPr/>
        <a:lstStyle/>
        <a:p>
          <a:r>
            <a:rPr lang="kk-KZ" dirty="0" smtClean="0">
              <a:solidFill>
                <a:srgbClr val="002060"/>
              </a:solidFill>
              <a:latin typeface="Times New Roman" pitchFamily="18" charset="0"/>
              <a:cs typeface="Times New Roman" pitchFamily="18" charset="0"/>
            </a:rPr>
            <a:t>Мақсат қою </a:t>
          </a:r>
          <a:endParaRPr lang="ru-RU" dirty="0">
            <a:solidFill>
              <a:srgbClr val="002060"/>
            </a:solidFill>
            <a:latin typeface="Times New Roman" pitchFamily="18" charset="0"/>
            <a:cs typeface="Times New Roman" pitchFamily="18" charset="0"/>
          </a:endParaRPr>
        </a:p>
      </dgm:t>
    </dgm:pt>
    <dgm:pt modelId="{A3C40357-26C6-41EA-9580-03E4C4587093}" type="parTrans" cxnId="{2E458693-CF6B-4E5F-9823-C6F9AFA5EBAB}">
      <dgm:prSet/>
      <dgm:spPr/>
      <dgm:t>
        <a:bodyPr/>
        <a:lstStyle/>
        <a:p>
          <a:endParaRPr lang="ru-RU"/>
        </a:p>
      </dgm:t>
    </dgm:pt>
    <dgm:pt modelId="{C4F4EB47-C069-4B04-9C98-FA949B580D4C}" type="sibTrans" cxnId="{2E458693-CF6B-4E5F-9823-C6F9AFA5EBAB}">
      <dgm:prSet/>
      <dgm:spPr/>
      <dgm:t>
        <a:bodyPr/>
        <a:lstStyle/>
        <a:p>
          <a:endParaRPr lang="ru-RU"/>
        </a:p>
      </dgm:t>
    </dgm:pt>
    <dgm:pt modelId="{9CB38CEA-FE07-4663-8906-262D7E1F67C1}">
      <dgm:prSet phldrT="[Текст]"/>
      <dgm:spPr/>
      <dgm:t>
        <a:bodyPr/>
        <a:lstStyle/>
        <a:p>
          <a:r>
            <a:rPr lang="kk-KZ" dirty="0" smtClean="0">
              <a:solidFill>
                <a:srgbClr val="002060"/>
              </a:solidFill>
              <a:latin typeface="Times New Roman" pitchFamily="18" charset="0"/>
              <a:cs typeface="Times New Roman" pitchFamily="18" charset="0"/>
            </a:rPr>
            <a:t>Күнделікті жоспарлау</a:t>
          </a:r>
          <a:endParaRPr lang="ru-RU" dirty="0">
            <a:solidFill>
              <a:srgbClr val="002060"/>
            </a:solidFill>
            <a:latin typeface="Times New Roman" pitchFamily="18" charset="0"/>
            <a:cs typeface="Times New Roman" pitchFamily="18" charset="0"/>
          </a:endParaRPr>
        </a:p>
      </dgm:t>
    </dgm:pt>
    <dgm:pt modelId="{25BC9A65-8867-4815-913A-B86035416FDC}" type="parTrans" cxnId="{2951255A-EBDF-48BD-917A-2FB69F5D9E93}">
      <dgm:prSet/>
      <dgm:spPr/>
      <dgm:t>
        <a:bodyPr/>
        <a:lstStyle/>
        <a:p>
          <a:endParaRPr lang="ru-RU"/>
        </a:p>
      </dgm:t>
    </dgm:pt>
    <dgm:pt modelId="{D89DC2B6-B706-42D5-AEC8-7B9349414220}" type="sibTrans" cxnId="{2951255A-EBDF-48BD-917A-2FB69F5D9E93}">
      <dgm:prSet/>
      <dgm:spPr/>
      <dgm:t>
        <a:bodyPr/>
        <a:lstStyle/>
        <a:p>
          <a:endParaRPr lang="ru-RU"/>
        </a:p>
      </dgm:t>
    </dgm:pt>
    <dgm:pt modelId="{172BB803-D444-4881-90AD-51B8E2D6204D}">
      <dgm:prSet/>
      <dgm:spPr/>
      <dgm:t>
        <a:bodyPr/>
        <a:lstStyle/>
        <a:p>
          <a:r>
            <a:rPr lang="kk-KZ" dirty="0" smtClean="0">
              <a:solidFill>
                <a:srgbClr val="002060"/>
              </a:solidFill>
              <a:latin typeface="Times New Roman" pitchFamily="18" charset="0"/>
              <a:cs typeface="Times New Roman" pitchFamily="18" charset="0"/>
            </a:rPr>
            <a:t>Позитивті түрде ойлау</a:t>
          </a:r>
          <a:endParaRPr lang="ru-RU" dirty="0">
            <a:solidFill>
              <a:srgbClr val="002060"/>
            </a:solidFill>
            <a:latin typeface="Times New Roman" pitchFamily="18" charset="0"/>
            <a:cs typeface="Times New Roman" pitchFamily="18" charset="0"/>
          </a:endParaRPr>
        </a:p>
      </dgm:t>
    </dgm:pt>
    <dgm:pt modelId="{E06CB329-0563-4B45-A2DB-785717FB222E}" type="parTrans" cxnId="{9BA121D4-AE9E-44E2-8781-CBA1BE492215}">
      <dgm:prSet/>
      <dgm:spPr/>
      <dgm:t>
        <a:bodyPr/>
        <a:lstStyle/>
        <a:p>
          <a:endParaRPr lang="ru-RU"/>
        </a:p>
      </dgm:t>
    </dgm:pt>
    <dgm:pt modelId="{FED70E00-E8F8-4056-B6B7-F057021CAF75}" type="sibTrans" cxnId="{9BA121D4-AE9E-44E2-8781-CBA1BE492215}">
      <dgm:prSet/>
      <dgm:spPr/>
      <dgm:t>
        <a:bodyPr/>
        <a:lstStyle/>
        <a:p>
          <a:endParaRPr lang="ru-RU"/>
        </a:p>
      </dgm:t>
    </dgm:pt>
    <dgm:pt modelId="{6F3814E3-3F59-4ADC-92E4-392B821E2864}" type="pres">
      <dgm:prSet presAssocID="{EAD0BEB1-E6D2-48F8-B8C3-C919A5EA7AC0}" presName="diagram" presStyleCnt="0">
        <dgm:presLayoutVars>
          <dgm:chMax val="1"/>
          <dgm:dir/>
          <dgm:animLvl val="ctr"/>
          <dgm:resizeHandles val="exact"/>
        </dgm:presLayoutVars>
      </dgm:prSet>
      <dgm:spPr/>
      <dgm:t>
        <a:bodyPr/>
        <a:lstStyle/>
        <a:p>
          <a:endParaRPr lang="ru-RU"/>
        </a:p>
      </dgm:t>
    </dgm:pt>
    <dgm:pt modelId="{C913BFE3-8E17-4D57-A29A-A7F0A79EEC9D}" type="pres">
      <dgm:prSet presAssocID="{EAD0BEB1-E6D2-48F8-B8C3-C919A5EA7AC0}" presName="matrix" presStyleCnt="0"/>
      <dgm:spPr/>
    </dgm:pt>
    <dgm:pt modelId="{C89F52BF-9612-4A47-9565-426168C44F9D}" type="pres">
      <dgm:prSet presAssocID="{EAD0BEB1-E6D2-48F8-B8C3-C919A5EA7AC0}" presName="tile1" presStyleLbl="node1" presStyleIdx="0" presStyleCnt="4" custLinFactNeighborX="621" custLinFactNeighborY="1001"/>
      <dgm:spPr/>
      <dgm:t>
        <a:bodyPr/>
        <a:lstStyle/>
        <a:p>
          <a:endParaRPr lang="ru-RU"/>
        </a:p>
      </dgm:t>
    </dgm:pt>
    <dgm:pt modelId="{16747C6C-8CB9-44D3-96D8-13443C28B770}" type="pres">
      <dgm:prSet presAssocID="{EAD0BEB1-E6D2-48F8-B8C3-C919A5EA7AC0}" presName="tile1text" presStyleLbl="node1" presStyleIdx="0" presStyleCnt="4">
        <dgm:presLayoutVars>
          <dgm:chMax val="0"/>
          <dgm:chPref val="0"/>
          <dgm:bulletEnabled val="1"/>
        </dgm:presLayoutVars>
      </dgm:prSet>
      <dgm:spPr/>
      <dgm:t>
        <a:bodyPr/>
        <a:lstStyle/>
        <a:p>
          <a:endParaRPr lang="ru-RU"/>
        </a:p>
      </dgm:t>
    </dgm:pt>
    <dgm:pt modelId="{0721C4D1-59B9-4E2C-945F-859734007F57}" type="pres">
      <dgm:prSet presAssocID="{EAD0BEB1-E6D2-48F8-B8C3-C919A5EA7AC0}" presName="tile2" presStyleLbl="node1" presStyleIdx="1" presStyleCnt="4" custLinFactNeighborX="4141" custLinFactNeighborY="-500"/>
      <dgm:spPr/>
      <dgm:t>
        <a:bodyPr/>
        <a:lstStyle/>
        <a:p>
          <a:endParaRPr lang="ru-RU"/>
        </a:p>
      </dgm:t>
    </dgm:pt>
    <dgm:pt modelId="{015B03F4-5D9F-4474-860C-4E34239F7981}" type="pres">
      <dgm:prSet presAssocID="{EAD0BEB1-E6D2-48F8-B8C3-C919A5EA7AC0}" presName="tile2text" presStyleLbl="node1" presStyleIdx="1" presStyleCnt="4">
        <dgm:presLayoutVars>
          <dgm:chMax val="0"/>
          <dgm:chPref val="0"/>
          <dgm:bulletEnabled val="1"/>
        </dgm:presLayoutVars>
      </dgm:prSet>
      <dgm:spPr/>
      <dgm:t>
        <a:bodyPr/>
        <a:lstStyle/>
        <a:p>
          <a:endParaRPr lang="ru-RU"/>
        </a:p>
      </dgm:t>
    </dgm:pt>
    <dgm:pt modelId="{37167CD3-FCB6-4740-8754-75A6A5B68F29}" type="pres">
      <dgm:prSet presAssocID="{EAD0BEB1-E6D2-48F8-B8C3-C919A5EA7AC0}" presName="tile3" presStyleLbl="node1" presStyleIdx="2" presStyleCnt="4"/>
      <dgm:spPr/>
      <dgm:t>
        <a:bodyPr/>
        <a:lstStyle/>
        <a:p>
          <a:endParaRPr lang="ru-RU"/>
        </a:p>
      </dgm:t>
    </dgm:pt>
    <dgm:pt modelId="{8AABA8EE-B658-4C71-B20F-9D879A9AF2EB}" type="pres">
      <dgm:prSet presAssocID="{EAD0BEB1-E6D2-48F8-B8C3-C919A5EA7AC0}" presName="tile3text" presStyleLbl="node1" presStyleIdx="2" presStyleCnt="4">
        <dgm:presLayoutVars>
          <dgm:chMax val="0"/>
          <dgm:chPref val="0"/>
          <dgm:bulletEnabled val="1"/>
        </dgm:presLayoutVars>
      </dgm:prSet>
      <dgm:spPr/>
      <dgm:t>
        <a:bodyPr/>
        <a:lstStyle/>
        <a:p>
          <a:endParaRPr lang="ru-RU"/>
        </a:p>
      </dgm:t>
    </dgm:pt>
    <dgm:pt modelId="{D095CC46-1F9D-4C30-BF02-16429993AD7D}" type="pres">
      <dgm:prSet presAssocID="{EAD0BEB1-E6D2-48F8-B8C3-C919A5EA7AC0}" presName="tile4" presStyleLbl="node1" presStyleIdx="3" presStyleCnt="4"/>
      <dgm:spPr/>
      <dgm:t>
        <a:bodyPr/>
        <a:lstStyle/>
        <a:p>
          <a:endParaRPr lang="ru-RU"/>
        </a:p>
      </dgm:t>
    </dgm:pt>
    <dgm:pt modelId="{63A41039-1221-4834-85CC-F22C9974C4A1}" type="pres">
      <dgm:prSet presAssocID="{EAD0BEB1-E6D2-48F8-B8C3-C919A5EA7AC0}" presName="tile4text" presStyleLbl="node1" presStyleIdx="3" presStyleCnt="4">
        <dgm:presLayoutVars>
          <dgm:chMax val="0"/>
          <dgm:chPref val="0"/>
          <dgm:bulletEnabled val="1"/>
        </dgm:presLayoutVars>
      </dgm:prSet>
      <dgm:spPr/>
      <dgm:t>
        <a:bodyPr/>
        <a:lstStyle/>
        <a:p>
          <a:endParaRPr lang="ru-RU"/>
        </a:p>
      </dgm:t>
    </dgm:pt>
    <dgm:pt modelId="{52036526-555B-4D81-9AAB-168688C11B50}" type="pres">
      <dgm:prSet presAssocID="{EAD0BEB1-E6D2-48F8-B8C3-C919A5EA7AC0}" presName="centerTile" presStyleLbl="fgShp" presStyleIdx="0" presStyleCnt="1" custScaleX="131815" custScaleY="143243">
        <dgm:presLayoutVars>
          <dgm:chMax val="0"/>
          <dgm:chPref val="0"/>
        </dgm:presLayoutVars>
      </dgm:prSet>
      <dgm:spPr/>
      <dgm:t>
        <a:bodyPr/>
        <a:lstStyle/>
        <a:p>
          <a:endParaRPr lang="ru-RU"/>
        </a:p>
      </dgm:t>
    </dgm:pt>
  </dgm:ptLst>
  <dgm:cxnLst>
    <dgm:cxn modelId="{F069D327-020D-4A1F-A2A4-1EFC6242FA81}" type="presOf" srcId="{EAD0BEB1-E6D2-48F8-B8C3-C919A5EA7AC0}" destId="{6F3814E3-3F59-4ADC-92E4-392B821E2864}" srcOrd="0" destOrd="0" presId="urn:microsoft.com/office/officeart/2005/8/layout/matrix1"/>
    <dgm:cxn modelId="{2951255A-EBDF-48BD-917A-2FB69F5D9E93}" srcId="{82BC79C0-D6AA-4A07-B6F5-079F15A3AEA3}" destId="{9CB38CEA-FE07-4663-8906-262D7E1F67C1}" srcOrd="3" destOrd="0" parTransId="{25BC9A65-8867-4815-913A-B86035416FDC}" sibTransId="{D89DC2B6-B706-42D5-AEC8-7B9349414220}"/>
    <dgm:cxn modelId="{67F74121-6C28-4585-988F-A0D84EB5C9BB}" srcId="{EAD0BEB1-E6D2-48F8-B8C3-C919A5EA7AC0}" destId="{82BC79C0-D6AA-4A07-B6F5-079F15A3AEA3}" srcOrd="0" destOrd="0" parTransId="{55549A95-C0AE-423E-A5A2-9D723B77A289}" sibTransId="{DD852E86-C373-46D8-BE2E-38F0455CA20B}"/>
    <dgm:cxn modelId="{2656A97B-536A-4FE6-BC18-644EC9372F14}" srcId="{82BC79C0-D6AA-4A07-B6F5-079F15A3AEA3}" destId="{9DEB2876-BF6B-4B33-BA97-36CD47FB935B}" srcOrd="0" destOrd="0" parTransId="{9877223F-7CCC-4C68-B45F-AF0A06F658D1}" sibTransId="{C492EBA6-62B4-4194-8E6B-FE50840E6821}"/>
    <dgm:cxn modelId="{09808F98-A319-44BE-8996-838EB5D73B28}" type="presOf" srcId="{9DEB2876-BF6B-4B33-BA97-36CD47FB935B}" destId="{16747C6C-8CB9-44D3-96D8-13443C28B770}" srcOrd="1" destOrd="0" presId="urn:microsoft.com/office/officeart/2005/8/layout/matrix1"/>
    <dgm:cxn modelId="{99660774-8BAF-41CB-9DA5-F9A6A41A9529}" type="presOf" srcId="{172BB803-D444-4881-90AD-51B8E2D6204D}" destId="{0721C4D1-59B9-4E2C-945F-859734007F57}" srcOrd="0" destOrd="0" presId="urn:microsoft.com/office/officeart/2005/8/layout/matrix1"/>
    <dgm:cxn modelId="{9BA121D4-AE9E-44E2-8781-CBA1BE492215}" srcId="{82BC79C0-D6AA-4A07-B6F5-079F15A3AEA3}" destId="{172BB803-D444-4881-90AD-51B8E2D6204D}" srcOrd="1" destOrd="0" parTransId="{E06CB329-0563-4B45-A2DB-785717FB222E}" sibTransId="{FED70E00-E8F8-4056-B6B7-F057021CAF75}"/>
    <dgm:cxn modelId="{ECADE820-0611-4221-B72D-C26B220DB3BD}" type="presOf" srcId="{E783D40A-A7D5-4A4D-A3C9-306632DD4F11}" destId="{8AABA8EE-B658-4C71-B20F-9D879A9AF2EB}" srcOrd="1" destOrd="0" presId="urn:microsoft.com/office/officeart/2005/8/layout/matrix1"/>
    <dgm:cxn modelId="{A8FA290A-ED94-4747-AE50-12A1E0C5C39B}" type="presOf" srcId="{9DEB2876-BF6B-4B33-BA97-36CD47FB935B}" destId="{C89F52BF-9612-4A47-9565-426168C44F9D}" srcOrd="0" destOrd="0" presId="urn:microsoft.com/office/officeart/2005/8/layout/matrix1"/>
    <dgm:cxn modelId="{6863DDAB-5C1A-4AE8-A60F-83CD9D2B3BAB}" type="presOf" srcId="{9CB38CEA-FE07-4663-8906-262D7E1F67C1}" destId="{63A41039-1221-4834-85CC-F22C9974C4A1}" srcOrd="1" destOrd="0" presId="urn:microsoft.com/office/officeart/2005/8/layout/matrix1"/>
    <dgm:cxn modelId="{C909952A-D869-4A7A-A707-DBDD8A4AC90F}" type="presOf" srcId="{E783D40A-A7D5-4A4D-A3C9-306632DD4F11}" destId="{37167CD3-FCB6-4740-8754-75A6A5B68F29}" srcOrd="0" destOrd="0" presId="urn:microsoft.com/office/officeart/2005/8/layout/matrix1"/>
    <dgm:cxn modelId="{2E458693-CF6B-4E5F-9823-C6F9AFA5EBAB}" srcId="{82BC79C0-D6AA-4A07-B6F5-079F15A3AEA3}" destId="{E783D40A-A7D5-4A4D-A3C9-306632DD4F11}" srcOrd="2" destOrd="0" parTransId="{A3C40357-26C6-41EA-9580-03E4C4587093}" sibTransId="{C4F4EB47-C069-4B04-9C98-FA949B580D4C}"/>
    <dgm:cxn modelId="{A9347BFB-BB2D-47BD-BD0F-4129E102A9E9}" type="presOf" srcId="{82BC79C0-D6AA-4A07-B6F5-079F15A3AEA3}" destId="{52036526-555B-4D81-9AAB-168688C11B50}" srcOrd="0" destOrd="0" presId="urn:microsoft.com/office/officeart/2005/8/layout/matrix1"/>
    <dgm:cxn modelId="{02A64CC0-66C0-4278-B77B-8244686820A7}" type="presOf" srcId="{9CB38CEA-FE07-4663-8906-262D7E1F67C1}" destId="{D095CC46-1F9D-4C30-BF02-16429993AD7D}" srcOrd="0" destOrd="0" presId="urn:microsoft.com/office/officeart/2005/8/layout/matrix1"/>
    <dgm:cxn modelId="{8D66FB6F-78F2-4660-BDC1-6C81A0B3ADA0}" type="presOf" srcId="{172BB803-D444-4881-90AD-51B8E2D6204D}" destId="{015B03F4-5D9F-4474-860C-4E34239F7981}" srcOrd="1" destOrd="0" presId="urn:microsoft.com/office/officeart/2005/8/layout/matrix1"/>
    <dgm:cxn modelId="{17E3D184-9299-45C0-A25A-9F57CF49BB43}" type="presParOf" srcId="{6F3814E3-3F59-4ADC-92E4-392B821E2864}" destId="{C913BFE3-8E17-4D57-A29A-A7F0A79EEC9D}" srcOrd="0" destOrd="0" presId="urn:microsoft.com/office/officeart/2005/8/layout/matrix1"/>
    <dgm:cxn modelId="{6C4A2041-A57D-437E-A0AB-2DBC733BC9C2}" type="presParOf" srcId="{C913BFE3-8E17-4D57-A29A-A7F0A79EEC9D}" destId="{C89F52BF-9612-4A47-9565-426168C44F9D}" srcOrd="0" destOrd="0" presId="urn:microsoft.com/office/officeart/2005/8/layout/matrix1"/>
    <dgm:cxn modelId="{41BBC52C-BE8F-4EA7-9661-0AD7A564F136}" type="presParOf" srcId="{C913BFE3-8E17-4D57-A29A-A7F0A79EEC9D}" destId="{16747C6C-8CB9-44D3-96D8-13443C28B770}" srcOrd="1" destOrd="0" presId="urn:microsoft.com/office/officeart/2005/8/layout/matrix1"/>
    <dgm:cxn modelId="{7EE45435-B9AD-4E31-ABE6-271267934924}" type="presParOf" srcId="{C913BFE3-8E17-4D57-A29A-A7F0A79EEC9D}" destId="{0721C4D1-59B9-4E2C-945F-859734007F57}" srcOrd="2" destOrd="0" presId="urn:microsoft.com/office/officeart/2005/8/layout/matrix1"/>
    <dgm:cxn modelId="{B07216D0-7F56-4A04-AA12-978E53A96634}" type="presParOf" srcId="{C913BFE3-8E17-4D57-A29A-A7F0A79EEC9D}" destId="{015B03F4-5D9F-4474-860C-4E34239F7981}" srcOrd="3" destOrd="0" presId="urn:microsoft.com/office/officeart/2005/8/layout/matrix1"/>
    <dgm:cxn modelId="{29329930-850A-4822-97DE-C87BA4B6042B}" type="presParOf" srcId="{C913BFE3-8E17-4D57-A29A-A7F0A79EEC9D}" destId="{37167CD3-FCB6-4740-8754-75A6A5B68F29}" srcOrd="4" destOrd="0" presId="urn:microsoft.com/office/officeart/2005/8/layout/matrix1"/>
    <dgm:cxn modelId="{A8CD2ECB-59DA-4D7D-802F-B8FBFE021950}" type="presParOf" srcId="{C913BFE3-8E17-4D57-A29A-A7F0A79EEC9D}" destId="{8AABA8EE-B658-4C71-B20F-9D879A9AF2EB}" srcOrd="5" destOrd="0" presId="urn:microsoft.com/office/officeart/2005/8/layout/matrix1"/>
    <dgm:cxn modelId="{C6F897A6-FF6C-4ACA-A2E3-FEE7EAF42C15}" type="presParOf" srcId="{C913BFE3-8E17-4D57-A29A-A7F0A79EEC9D}" destId="{D095CC46-1F9D-4C30-BF02-16429993AD7D}" srcOrd="6" destOrd="0" presId="urn:microsoft.com/office/officeart/2005/8/layout/matrix1"/>
    <dgm:cxn modelId="{576819D5-EE22-420B-A770-6C828440400D}" type="presParOf" srcId="{C913BFE3-8E17-4D57-A29A-A7F0A79EEC9D}" destId="{63A41039-1221-4834-85CC-F22C9974C4A1}" srcOrd="7" destOrd="0" presId="urn:microsoft.com/office/officeart/2005/8/layout/matrix1"/>
    <dgm:cxn modelId="{9AFE383E-8B2B-4CE1-9863-4808B69A17F5}" type="presParOf" srcId="{6F3814E3-3F59-4ADC-92E4-392B821E2864}" destId="{52036526-555B-4D81-9AAB-168688C11B50}"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AD0BEB1-E6D2-48F8-B8C3-C919A5EA7AC0}" type="doc">
      <dgm:prSet loTypeId="urn:microsoft.com/office/officeart/2005/8/layout/matrix1" loCatId="matrix" qsTypeId="urn:microsoft.com/office/officeart/2005/8/quickstyle/simple1" qsCatId="simple" csTypeId="urn:microsoft.com/office/officeart/2005/8/colors/colorful4" csCatId="colorful" phldr="1"/>
      <dgm:spPr/>
      <dgm:t>
        <a:bodyPr/>
        <a:lstStyle/>
        <a:p>
          <a:endParaRPr lang="ru-RU"/>
        </a:p>
      </dgm:t>
    </dgm:pt>
    <dgm:pt modelId="{82BC79C0-D6AA-4A07-B6F5-079F15A3AEA3}">
      <dgm:prSet phldrT="[Текст]"/>
      <dgm:spPr/>
      <dgm:t>
        <a:bodyPr/>
        <a:lstStyle/>
        <a:p>
          <a:r>
            <a:rPr lang="kk-KZ" dirty="0" smtClean="0">
              <a:solidFill>
                <a:srgbClr val="002060"/>
              </a:solidFill>
              <a:latin typeface="Times New Roman" pitchFamily="18" charset="0"/>
              <a:cs typeface="Times New Roman" pitchFamily="18" charset="0"/>
            </a:rPr>
            <a:t>Болашақты және алдағы жетістіктерді ойлау</a:t>
          </a:r>
          <a:endParaRPr lang="ru-RU" dirty="0">
            <a:solidFill>
              <a:srgbClr val="002060"/>
            </a:solidFill>
            <a:latin typeface="Times New Roman" pitchFamily="18" charset="0"/>
            <a:cs typeface="Times New Roman" pitchFamily="18" charset="0"/>
          </a:endParaRPr>
        </a:p>
      </dgm:t>
    </dgm:pt>
    <dgm:pt modelId="{55549A95-C0AE-423E-A5A2-9D723B77A289}" type="parTrans" cxnId="{67F74121-6C28-4585-988F-A0D84EB5C9BB}">
      <dgm:prSet/>
      <dgm:spPr/>
      <dgm:t>
        <a:bodyPr/>
        <a:lstStyle/>
        <a:p>
          <a:endParaRPr lang="ru-RU"/>
        </a:p>
      </dgm:t>
    </dgm:pt>
    <dgm:pt modelId="{DD852E86-C373-46D8-BE2E-38F0455CA20B}" type="sibTrans" cxnId="{67F74121-6C28-4585-988F-A0D84EB5C9BB}">
      <dgm:prSet/>
      <dgm:spPr/>
      <dgm:t>
        <a:bodyPr/>
        <a:lstStyle/>
        <a:p>
          <a:endParaRPr lang="ru-RU"/>
        </a:p>
      </dgm:t>
    </dgm:pt>
    <dgm:pt modelId="{9DEB2876-BF6B-4B33-BA97-36CD47FB935B}">
      <dgm:prSet phldrT="[Текст]" custT="1"/>
      <dgm:spPr/>
      <dgm:t>
        <a:bodyPr/>
        <a:lstStyle/>
        <a:p>
          <a:pPr marL="0" marR="0" indent="0" defTabSz="2533650" eaLnBrk="1" fontAlgn="auto" latinLnBrk="0" hangingPunct="1">
            <a:lnSpc>
              <a:spcPct val="90000"/>
            </a:lnSpc>
            <a:spcBef>
              <a:spcPct val="0"/>
            </a:spcBef>
            <a:spcAft>
              <a:spcPct val="35000"/>
            </a:spcAft>
            <a:buClrTx/>
            <a:buSzTx/>
            <a:buFontTx/>
            <a:buNone/>
            <a:tabLst/>
            <a:defRPr/>
          </a:pPr>
          <a:r>
            <a:rPr lang="kk-KZ" sz="2800" dirty="0" smtClean="0">
              <a:solidFill>
                <a:srgbClr val="002060"/>
              </a:solidFill>
              <a:latin typeface="Times New Roman" pitchFamily="18" charset="0"/>
              <a:cs typeface="Times New Roman" pitchFamily="18" charset="0"/>
            </a:rPr>
            <a:t>Балалардың таңдауы, ата-ананың қолдауы.</a:t>
          </a:r>
          <a:endParaRPr lang="ru-RU" sz="2800" dirty="0" smtClean="0">
            <a:solidFill>
              <a:srgbClr val="002060"/>
            </a:solidFill>
            <a:latin typeface="Times New Roman" pitchFamily="18" charset="0"/>
            <a:cs typeface="Times New Roman" pitchFamily="18" charset="0"/>
          </a:endParaRPr>
        </a:p>
        <a:p>
          <a:pPr defTabSz="2533650">
            <a:lnSpc>
              <a:spcPct val="90000"/>
            </a:lnSpc>
            <a:spcBef>
              <a:spcPct val="0"/>
            </a:spcBef>
            <a:spcAft>
              <a:spcPct val="35000"/>
            </a:spcAft>
          </a:pPr>
          <a:endParaRPr lang="ru-RU" sz="2600" dirty="0"/>
        </a:p>
      </dgm:t>
    </dgm:pt>
    <dgm:pt modelId="{9877223F-7CCC-4C68-B45F-AF0A06F658D1}" type="parTrans" cxnId="{2656A97B-536A-4FE6-BC18-644EC9372F14}">
      <dgm:prSet/>
      <dgm:spPr/>
      <dgm:t>
        <a:bodyPr/>
        <a:lstStyle/>
        <a:p>
          <a:endParaRPr lang="ru-RU"/>
        </a:p>
      </dgm:t>
    </dgm:pt>
    <dgm:pt modelId="{C492EBA6-62B4-4194-8E6B-FE50840E6821}" type="sibTrans" cxnId="{2656A97B-536A-4FE6-BC18-644EC9372F14}">
      <dgm:prSet/>
      <dgm:spPr/>
      <dgm:t>
        <a:bodyPr/>
        <a:lstStyle/>
        <a:p>
          <a:endParaRPr lang="ru-RU"/>
        </a:p>
      </dgm:t>
    </dgm:pt>
    <dgm:pt modelId="{9CB38CEA-FE07-4663-8906-262D7E1F67C1}">
      <dgm:prSet phldrT="[Текст]"/>
      <dgm:spPr/>
      <dgm:t>
        <a:bodyPr/>
        <a:lstStyle/>
        <a:p>
          <a:endParaRPr lang="ru-RU"/>
        </a:p>
      </dgm:t>
    </dgm:pt>
    <dgm:pt modelId="{25BC9A65-8867-4815-913A-B86035416FDC}" type="parTrans" cxnId="{2951255A-EBDF-48BD-917A-2FB69F5D9E93}">
      <dgm:prSet/>
      <dgm:spPr/>
      <dgm:t>
        <a:bodyPr/>
        <a:lstStyle/>
        <a:p>
          <a:endParaRPr lang="ru-RU"/>
        </a:p>
      </dgm:t>
    </dgm:pt>
    <dgm:pt modelId="{D89DC2B6-B706-42D5-AEC8-7B9349414220}" type="sibTrans" cxnId="{2951255A-EBDF-48BD-917A-2FB69F5D9E93}">
      <dgm:prSet/>
      <dgm:spPr/>
      <dgm:t>
        <a:bodyPr/>
        <a:lstStyle/>
        <a:p>
          <a:endParaRPr lang="ru-RU"/>
        </a:p>
      </dgm:t>
    </dgm:pt>
    <dgm:pt modelId="{25697846-7D14-4FDE-8485-CBF8D70A11D2}">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kk-KZ" sz="3200" dirty="0" smtClean="0">
              <a:solidFill>
                <a:srgbClr val="002060"/>
              </a:solidFill>
              <a:latin typeface="Times New Roman" pitchFamily="18" charset="0"/>
              <a:cs typeface="Times New Roman" pitchFamily="18" charset="0"/>
            </a:rPr>
            <a:t>Мақсат қою.</a:t>
          </a:r>
          <a:endParaRPr lang="ru-RU" sz="3200" dirty="0" smtClean="0">
            <a:solidFill>
              <a:srgbClr val="002060"/>
            </a:solidFill>
            <a:latin typeface="Times New Roman" pitchFamily="18" charset="0"/>
            <a:cs typeface="Times New Roman" pitchFamily="18" charset="0"/>
          </a:endParaRPr>
        </a:p>
        <a:p>
          <a:pPr defTabSz="1155700">
            <a:lnSpc>
              <a:spcPct val="90000"/>
            </a:lnSpc>
            <a:spcBef>
              <a:spcPct val="0"/>
            </a:spcBef>
            <a:spcAft>
              <a:spcPct val="35000"/>
            </a:spcAft>
          </a:pPr>
          <a:endParaRPr lang="ru-RU" sz="2700" dirty="0"/>
        </a:p>
      </dgm:t>
    </dgm:pt>
    <dgm:pt modelId="{5EFC8BBB-23D5-4EBD-9664-DAC7FB859213}" type="parTrans" cxnId="{9B07F595-9E74-4430-B1E1-703148E3B8E4}">
      <dgm:prSet/>
      <dgm:spPr/>
      <dgm:t>
        <a:bodyPr/>
        <a:lstStyle/>
        <a:p>
          <a:endParaRPr lang="ru-RU"/>
        </a:p>
      </dgm:t>
    </dgm:pt>
    <dgm:pt modelId="{B3CD1433-8C98-4064-A11D-5B059502D4B0}" type="sibTrans" cxnId="{9B07F595-9E74-4430-B1E1-703148E3B8E4}">
      <dgm:prSet/>
      <dgm:spPr/>
      <dgm:t>
        <a:bodyPr/>
        <a:lstStyle/>
        <a:p>
          <a:endParaRPr lang="ru-RU"/>
        </a:p>
      </dgm:t>
    </dgm:pt>
    <dgm:pt modelId="{E5D07FFC-B22A-46B0-8D99-CEB71B0F296F}">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kk-KZ" sz="3200" dirty="0" smtClean="0">
              <a:solidFill>
                <a:srgbClr val="002060"/>
              </a:solidFill>
              <a:latin typeface="Times New Roman" pitchFamily="18" charset="0"/>
              <a:cs typeface="Times New Roman" pitchFamily="18" charset="0"/>
            </a:rPr>
            <a:t>Қызметті жоспарлау</a:t>
          </a:r>
          <a:endParaRPr lang="ru-RU" sz="3200" dirty="0" smtClean="0">
            <a:solidFill>
              <a:srgbClr val="002060"/>
            </a:solidFill>
            <a:latin typeface="Times New Roman" pitchFamily="18" charset="0"/>
            <a:cs typeface="Times New Roman" pitchFamily="18" charset="0"/>
          </a:endParaRPr>
        </a:p>
        <a:p>
          <a:pPr defTabSz="1155700">
            <a:lnSpc>
              <a:spcPct val="90000"/>
            </a:lnSpc>
            <a:spcBef>
              <a:spcPct val="0"/>
            </a:spcBef>
            <a:spcAft>
              <a:spcPct val="35000"/>
            </a:spcAft>
          </a:pPr>
          <a:endParaRPr lang="ru-RU" sz="2700" dirty="0"/>
        </a:p>
      </dgm:t>
    </dgm:pt>
    <dgm:pt modelId="{0E64FB7B-C6BB-4C51-8D36-2F9269ED29A1}" type="parTrans" cxnId="{26181859-4A4F-4B96-84DA-5D8CF379443C}">
      <dgm:prSet/>
      <dgm:spPr/>
      <dgm:t>
        <a:bodyPr/>
        <a:lstStyle/>
        <a:p>
          <a:endParaRPr lang="ru-RU"/>
        </a:p>
      </dgm:t>
    </dgm:pt>
    <dgm:pt modelId="{0636DD0B-C126-4FD4-8DFC-5131F6B21BE4}" type="sibTrans" cxnId="{26181859-4A4F-4B96-84DA-5D8CF379443C}">
      <dgm:prSet/>
      <dgm:spPr/>
      <dgm:t>
        <a:bodyPr/>
        <a:lstStyle/>
        <a:p>
          <a:endParaRPr lang="ru-RU"/>
        </a:p>
      </dgm:t>
    </dgm:pt>
    <dgm:pt modelId="{370782CF-606B-4E2D-898D-368DEBF08B5A}">
      <dgm:prSet custT="1"/>
      <dgm:spPr/>
      <dgm:t>
        <a:bodyPr/>
        <a:lstStyle/>
        <a:p>
          <a:r>
            <a:rPr lang="kk-KZ" sz="2700" dirty="0" smtClean="0"/>
            <a:t> </a:t>
          </a:r>
          <a:r>
            <a:rPr lang="kk-KZ" sz="3200" dirty="0" smtClean="0">
              <a:solidFill>
                <a:srgbClr val="002060"/>
              </a:solidFill>
              <a:latin typeface="Times New Roman" pitchFamily="18" charset="0"/>
              <a:cs typeface="Times New Roman" pitchFamily="18" charset="0"/>
            </a:rPr>
            <a:t>Өмірлік ой, стратегия.</a:t>
          </a:r>
          <a:endParaRPr lang="ru-RU" sz="3200" dirty="0">
            <a:solidFill>
              <a:srgbClr val="002060"/>
            </a:solidFill>
            <a:latin typeface="Times New Roman" pitchFamily="18" charset="0"/>
            <a:cs typeface="Times New Roman" pitchFamily="18" charset="0"/>
          </a:endParaRPr>
        </a:p>
      </dgm:t>
    </dgm:pt>
    <dgm:pt modelId="{E2E2C9E2-9A46-4F31-83CB-E58E46D435EE}" type="parTrans" cxnId="{B937CD4B-815D-48E3-A5F1-9D16CE7B7A33}">
      <dgm:prSet/>
      <dgm:spPr/>
      <dgm:t>
        <a:bodyPr/>
        <a:lstStyle/>
        <a:p>
          <a:endParaRPr lang="ru-RU"/>
        </a:p>
      </dgm:t>
    </dgm:pt>
    <dgm:pt modelId="{96B62BE3-5C05-4157-9E03-9E26AAF4F530}" type="sibTrans" cxnId="{B937CD4B-815D-48E3-A5F1-9D16CE7B7A33}">
      <dgm:prSet/>
      <dgm:spPr/>
      <dgm:t>
        <a:bodyPr/>
        <a:lstStyle/>
        <a:p>
          <a:endParaRPr lang="ru-RU"/>
        </a:p>
      </dgm:t>
    </dgm:pt>
    <dgm:pt modelId="{6F3814E3-3F59-4ADC-92E4-392B821E2864}" type="pres">
      <dgm:prSet presAssocID="{EAD0BEB1-E6D2-48F8-B8C3-C919A5EA7AC0}" presName="diagram" presStyleCnt="0">
        <dgm:presLayoutVars>
          <dgm:chMax val="1"/>
          <dgm:dir/>
          <dgm:animLvl val="ctr"/>
          <dgm:resizeHandles val="exact"/>
        </dgm:presLayoutVars>
      </dgm:prSet>
      <dgm:spPr/>
      <dgm:t>
        <a:bodyPr/>
        <a:lstStyle/>
        <a:p>
          <a:endParaRPr lang="ru-RU"/>
        </a:p>
      </dgm:t>
    </dgm:pt>
    <dgm:pt modelId="{C913BFE3-8E17-4D57-A29A-A7F0A79EEC9D}" type="pres">
      <dgm:prSet presAssocID="{EAD0BEB1-E6D2-48F8-B8C3-C919A5EA7AC0}" presName="matrix" presStyleCnt="0"/>
      <dgm:spPr/>
    </dgm:pt>
    <dgm:pt modelId="{C89F52BF-9612-4A47-9565-426168C44F9D}" type="pres">
      <dgm:prSet presAssocID="{EAD0BEB1-E6D2-48F8-B8C3-C919A5EA7AC0}" presName="tile1" presStyleLbl="node1" presStyleIdx="0" presStyleCnt="4" custLinFactNeighborX="621" custLinFactNeighborY="1001"/>
      <dgm:spPr/>
      <dgm:t>
        <a:bodyPr/>
        <a:lstStyle/>
        <a:p>
          <a:endParaRPr lang="ru-RU"/>
        </a:p>
      </dgm:t>
    </dgm:pt>
    <dgm:pt modelId="{16747C6C-8CB9-44D3-96D8-13443C28B770}" type="pres">
      <dgm:prSet presAssocID="{EAD0BEB1-E6D2-48F8-B8C3-C919A5EA7AC0}" presName="tile1text" presStyleLbl="node1" presStyleIdx="0" presStyleCnt="4">
        <dgm:presLayoutVars>
          <dgm:chMax val="0"/>
          <dgm:chPref val="0"/>
          <dgm:bulletEnabled val="1"/>
        </dgm:presLayoutVars>
      </dgm:prSet>
      <dgm:spPr/>
      <dgm:t>
        <a:bodyPr/>
        <a:lstStyle/>
        <a:p>
          <a:endParaRPr lang="ru-RU"/>
        </a:p>
      </dgm:t>
    </dgm:pt>
    <dgm:pt modelId="{0721C4D1-59B9-4E2C-945F-859734007F57}" type="pres">
      <dgm:prSet presAssocID="{EAD0BEB1-E6D2-48F8-B8C3-C919A5EA7AC0}" presName="tile2" presStyleLbl="node1" presStyleIdx="1" presStyleCnt="4" custLinFactNeighborX="-621"/>
      <dgm:spPr/>
      <dgm:t>
        <a:bodyPr/>
        <a:lstStyle/>
        <a:p>
          <a:endParaRPr lang="ru-RU"/>
        </a:p>
      </dgm:t>
    </dgm:pt>
    <dgm:pt modelId="{015B03F4-5D9F-4474-860C-4E34239F7981}" type="pres">
      <dgm:prSet presAssocID="{EAD0BEB1-E6D2-48F8-B8C3-C919A5EA7AC0}" presName="tile2text" presStyleLbl="node1" presStyleIdx="1" presStyleCnt="4">
        <dgm:presLayoutVars>
          <dgm:chMax val="0"/>
          <dgm:chPref val="0"/>
          <dgm:bulletEnabled val="1"/>
        </dgm:presLayoutVars>
      </dgm:prSet>
      <dgm:spPr/>
      <dgm:t>
        <a:bodyPr/>
        <a:lstStyle/>
        <a:p>
          <a:endParaRPr lang="ru-RU"/>
        </a:p>
      </dgm:t>
    </dgm:pt>
    <dgm:pt modelId="{37167CD3-FCB6-4740-8754-75A6A5B68F29}" type="pres">
      <dgm:prSet presAssocID="{EAD0BEB1-E6D2-48F8-B8C3-C919A5EA7AC0}" presName="tile3" presStyleLbl="node1" presStyleIdx="2" presStyleCnt="4" custLinFactNeighborX="-3106"/>
      <dgm:spPr/>
      <dgm:t>
        <a:bodyPr/>
        <a:lstStyle/>
        <a:p>
          <a:endParaRPr lang="ru-RU"/>
        </a:p>
      </dgm:t>
    </dgm:pt>
    <dgm:pt modelId="{8AABA8EE-B658-4C71-B20F-9D879A9AF2EB}" type="pres">
      <dgm:prSet presAssocID="{EAD0BEB1-E6D2-48F8-B8C3-C919A5EA7AC0}" presName="tile3text" presStyleLbl="node1" presStyleIdx="2" presStyleCnt="4">
        <dgm:presLayoutVars>
          <dgm:chMax val="0"/>
          <dgm:chPref val="0"/>
          <dgm:bulletEnabled val="1"/>
        </dgm:presLayoutVars>
      </dgm:prSet>
      <dgm:spPr/>
      <dgm:t>
        <a:bodyPr/>
        <a:lstStyle/>
        <a:p>
          <a:endParaRPr lang="ru-RU"/>
        </a:p>
      </dgm:t>
    </dgm:pt>
    <dgm:pt modelId="{D095CC46-1F9D-4C30-BF02-16429993AD7D}" type="pres">
      <dgm:prSet presAssocID="{EAD0BEB1-E6D2-48F8-B8C3-C919A5EA7AC0}" presName="tile4" presStyleLbl="node1" presStyleIdx="3" presStyleCnt="4" custLinFactNeighborX="-207" custLinFactNeighborY="-1501"/>
      <dgm:spPr/>
      <dgm:t>
        <a:bodyPr/>
        <a:lstStyle/>
        <a:p>
          <a:endParaRPr lang="ru-RU"/>
        </a:p>
      </dgm:t>
    </dgm:pt>
    <dgm:pt modelId="{63A41039-1221-4834-85CC-F22C9974C4A1}" type="pres">
      <dgm:prSet presAssocID="{EAD0BEB1-E6D2-48F8-B8C3-C919A5EA7AC0}" presName="tile4text" presStyleLbl="node1" presStyleIdx="3" presStyleCnt="4">
        <dgm:presLayoutVars>
          <dgm:chMax val="0"/>
          <dgm:chPref val="0"/>
          <dgm:bulletEnabled val="1"/>
        </dgm:presLayoutVars>
      </dgm:prSet>
      <dgm:spPr/>
      <dgm:t>
        <a:bodyPr/>
        <a:lstStyle/>
        <a:p>
          <a:endParaRPr lang="ru-RU"/>
        </a:p>
      </dgm:t>
    </dgm:pt>
    <dgm:pt modelId="{52036526-555B-4D81-9AAB-168688C11B50}" type="pres">
      <dgm:prSet presAssocID="{EAD0BEB1-E6D2-48F8-B8C3-C919A5EA7AC0}" presName="centerTile" presStyleLbl="fgShp" presStyleIdx="0" presStyleCnt="1" custScaleX="131815" custScaleY="143243">
        <dgm:presLayoutVars>
          <dgm:chMax val="0"/>
          <dgm:chPref val="0"/>
        </dgm:presLayoutVars>
      </dgm:prSet>
      <dgm:spPr/>
      <dgm:t>
        <a:bodyPr/>
        <a:lstStyle/>
        <a:p>
          <a:endParaRPr lang="ru-RU"/>
        </a:p>
      </dgm:t>
    </dgm:pt>
  </dgm:ptLst>
  <dgm:cxnLst>
    <dgm:cxn modelId="{11D3C5CD-25BF-4440-812F-BC32AAE87F84}" type="presOf" srcId="{25697846-7D14-4FDE-8485-CBF8D70A11D2}" destId="{015B03F4-5D9F-4474-860C-4E34239F7981}" srcOrd="1" destOrd="0" presId="urn:microsoft.com/office/officeart/2005/8/layout/matrix1"/>
    <dgm:cxn modelId="{26181859-4A4F-4B96-84DA-5D8CF379443C}" srcId="{82BC79C0-D6AA-4A07-B6F5-079F15A3AEA3}" destId="{E5D07FFC-B22A-46B0-8D99-CEB71B0F296F}" srcOrd="2" destOrd="0" parTransId="{0E64FB7B-C6BB-4C51-8D36-2F9269ED29A1}" sibTransId="{0636DD0B-C126-4FD4-8DFC-5131F6B21BE4}"/>
    <dgm:cxn modelId="{841921D6-AFD4-4993-A194-E7A5F2AE065B}" type="presOf" srcId="{82BC79C0-D6AA-4A07-B6F5-079F15A3AEA3}" destId="{52036526-555B-4D81-9AAB-168688C11B50}" srcOrd="0" destOrd="0" presId="urn:microsoft.com/office/officeart/2005/8/layout/matrix1"/>
    <dgm:cxn modelId="{505566D5-EB72-4DB6-856B-949F117FB607}" type="presOf" srcId="{E5D07FFC-B22A-46B0-8D99-CEB71B0F296F}" destId="{37167CD3-FCB6-4740-8754-75A6A5B68F29}" srcOrd="0" destOrd="0" presId="urn:microsoft.com/office/officeart/2005/8/layout/matrix1"/>
    <dgm:cxn modelId="{773C57D0-04C8-4A33-9758-4415C0DCD0B6}" type="presOf" srcId="{370782CF-606B-4E2D-898D-368DEBF08B5A}" destId="{D095CC46-1F9D-4C30-BF02-16429993AD7D}" srcOrd="0" destOrd="0" presId="urn:microsoft.com/office/officeart/2005/8/layout/matrix1"/>
    <dgm:cxn modelId="{C94111BC-8F6B-408A-91AE-8080A37232AE}" type="presOf" srcId="{25697846-7D14-4FDE-8485-CBF8D70A11D2}" destId="{0721C4D1-59B9-4E2C-945F-859734007F57}" srcOrd="0" destOrd="0" presId="urn:microsoft.com/office/officeart/2005/8/layout/matrix1"/>
    <dgm:cxn modelId="{2951255A-EBDF-48BD-917A-2FB69F5D9E93}" srcId="{82BC79C0-D6AA-4A07-B6F5-079F15A3AEA3}" destId="{9CB38CEA-FE07-4663-8906-262D7E1F67C1}" srcOrd="4" destOrd="0" parTransId="{25BC9A65-8867-4815-913A-B86035416FDC}" sibTransId="{D89DC2B6-B706-42D5-AEC8-7B9349414220}"/>
    <dgm:cxn modelId="{EFC05858-2C75-4A2D-A570-E7A5D0D68C86}" type="presOf" srcId="{9DEB2876-BF6B-4B33-BA97-36CD47FB935B}" destId="{16747C6C-8CB9-44D3-96D8-13443C28B770}" srcOrd="1" destOrd="0" presId="urn:microsoft.com/office/officeart/2005/8/layout/matrix1"/>
    <dgm:cxn modelId="{67F74121-6C28-4585-988F-A0D84EB5C9BB}" srcId="{EAD0BEB1-E6D2-48F8-B8C3-C919A5EA7AC0}" destId="{82BC79C0-D6AA-4A07-B6F5-079F15A3AEA3}" srcOrd="0" destOrd="0" parTransId="{55549A95-C0AE-423E-A5A2-9D723B77A289}" sibTransId="{DD852E86-C373-46D8-BE2E-38F0455CA20B}"/>
    <dgm:cxn modelId="{1C103F62-9FC3-4C04-AE57-A8F426CBA337}" type="presOf" srcId="{EAD0BEB1-E6D2-48F8-B8C3-C919A5EA7AC0}" destId="{6F3814E3-3F59-4ADC-92E4-392B821E2864}" srcOrd="0" destOrd="0" presId="urn:microsoft.com/office/officeart/2005/8/layout/matrix1"/>
    <dgm:cxn modelId="{F5D0934B-EA44-4811-AC48-5430E0A10430}" type="presOf" srcId="{370782CF-606B-4E2D-898D-368DEBF08B5A}" destId="{63A41039-1221-4834-85CC-F22C9974C4A1}" srcOrd="1" destOrd="0" presId="urn:microsoft.com/office/officeart/2005/8/layout/matrix1"/>
    <dgm:cxn modelId="{08552CBA-175C-4242-B805-8F54B7655086}" type="presOf" srcId="{9DEB2876-BF6B-4B33-BA97-36CD47FB935B}" destId="{C89F52BF-9612-4A47-9565-426168C44F9D}" srcOrd="0" destOrd="0" presId="urn:microsoft.com/office/officeart/2005/8/layout/matrix1"/>
    <dgm:cxn modelId="{9B07F595-9E74-4430-B1E1-703148E3B8E4}" srcId="{82BC79C0-D6AA-4A07-B6F5-079F15A3AEA3}" destId="{25697846-7D14-4FDE-8485-CBF8D70A11D2}" srcOrd="1" destOrd="0" parTransId="{5EFC8BBB-23D5-4EBD-9664-DAC7FB859213}" sibTransId="{B3CD1433-8C98-4064-A11D-5B059502D4B0}"/>
    <dgm:cxn modelId="{B937CD4B-815D-48E3-A5F1-9D16CE7B7A33}" srcId="{82BC79C0-D6AA-4A07-B6F5-079F15A3AEA3}" destId="{370782CF-606B-4E2D-898D-368DEBF08B5A}" srcOrd="3" destOrd="0" parTransId="{E2E2C9E2-9A46-4F31-83CB-E58E46D435EE}" sibTransId="{96B62BE3-5C05-4157-9E03-9E26AAF4F530}"/>
    <dgm:cxn modelId="{2656A97B-536A-4FE6-BC18-644EC9372F14}" srcId="{82BC79C0-D6AA-4A07-B6F5-079F15A3AEA3}" destId="{9DEB2876-BF6B-4B33-BA97-36CD47FB935B}" srcOrd="0" destOrd="0" parTransId="{9877223F-7CCC-4C68-B45F-AF0A06F658D1}" sibTransId="{C492EBA6-62B4-4194-8E6B-FE50840E6821}"/>
    <dgm:cxn modelId="{70DC4849-79C2-4854-93C5-114E2574BD53}" type="presOf" srcId="{E5D07FFC-B22A-46B0-8D99-CEB71B0F296F}" destId="{8AABA8EE-B658-4C71-B20F-9D879A9AF2EB}" srcOrd="1" destOrd="0" presId="urn:microsoft.com/office/officeart/2005/8/layout/matrix1"/>
    <dgm:cxn modelId="{1763ACD8-CAA5-4FEC-88A8-4C17C49285D9}" type="presParOf" srcId="{6F3814E3-3F59-4ADC-92E4-392B821E2864}" destId="{C913BFE3-8E17-4D57-A29A-A7F0A79EEC9D}" srcOrd="0" destOrd="0" presId="urn:microsoft.com/office/officeart/2005/8/layout/matrix1"/>
    <dgm:cxn modelId="{1A82747B-C3C9-460B-A7FF-E5259EC07822}" type="presParOf" srcId="{C913BFE3-8E17-4D57-A29A-A7F0A79EEC9D}" destId="{C89F52BF-9612-4A47-9565-426168C44F9D}" srcOrd="0" destOrd="0" presId="urn:microsoft.com/office/officeart/2005/8/layout/matrix1"/>
    <dgm:cxn modelId="{4E911BB9-0400-44CB-B9E5-BD03FD392469}" type="presParOf" srcId="{C913BFE3-8E17-4D57-A29A-A7F0A79EEC9D}" destId="{16747C6C-8CB9-44D3-96D8-13443C28B770}" srcOrd="1" destOrd="0" presId="urn:microsoft.com/office/officeart/2005/8/layout/matrix1"/>
    <dgm:cxn modelId="{D54B4F13-8DA6-4E2E-B442-03D748E88D1A}" type="presParOf" srcId="{C913BFE3-8E17-4D57-A29A-A7F0A79EEC9D}" destId="{0721C4D1-59B9-4E2C-945F-859734007F57}" srcOrd="2" destOrd="0" presId="urn:microsoft.com/office/officeart/2005/8/layout/matrix1"/>
    <dgm:cxn modelId="{9E69288A-26A6-49E1-9857-94EAEBBC6D7B}" type="presParOf" srcId="{C913BFE3-8E17-4D57-A29A-A7F0A79EEC9D}" destId="{015B03F4-5D9F-4474-860C-4E34239F7981}" srcOrd="3" destOrd="0" presId="urn:microsoft.com/office/officeart/2005/8/layout/matrix1"/>
    <dgm:cxn modelId="{380F6378-4D35-450D-B1D9-EE29B1137600}" type="presParOf" srcId="{C913BFE3-8E17-4D57-A29A-A7F0A79EEC9D}" destId="{37167CD3-FCB6-4740-8754-75A6A5B68F29}" srcOrd="4" destOrd="0" presId="urn:microsoft.com/office/officeart/2005/8/layout/matrix1"/>
    <dgm:cxn modelId="{910BE4E1-96C7-4E7E-BF48-16C8D71AB942}" type="presParOf" srcId="{C913BFE3-8E17-4D57-A29A-A7F0A79EEC9D}" destId="{8AABA8EE-B658-4C71-B20F-9D879A9AF2EB}" srcOrd="5" destOrd="0" presId="urn:microsoft.com/office/officeart/2005/8/layout/matrix1"/>
    <dgm:cxn modelId="{EAAE0D3F-D410-4227-B56E-7CB8D507DD5A}" type="presParOf" srcId="{C913BFE3-8E17-4D57-A29A-A7F0A79EEC9D}" destId="{D095CC46-1F9D-4C30-BF02-16429993AD7D}" srcOrd="6" destOrd="0" presId="urn:microsoft.com/office/officeart/2005/8/layout/matrix1"/>
    <dgm:cxn modelId="{1CB6F9A1-D1C6-425E-AECB-2B17B2981AB6}" type="presParOf" srcId="{C913BFE3-8E17-4D57-A29A-A7F0A79EEC9D}" destId="{63A41039-1221-4834-85CC-F22C9974C4A1}" srcOrd="7" destOrd="0" presId="urn:microsoft.com/office/officeart/2005/8/layout/matrix1"/>
    <dgm:cxn modelId="{E1BC37B0-8693-4DB6-B577-A51082B2E39C}" type="presParOf" srcId="{6F3814E3-3F59-4ADC-92E4-392B821E2864}" destId="{52036526-555B-4D81-9AAB-168688C11B50}"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9E11CD0-17A7-4D89-970C-3A4F47D2D9F7}" type="doc">
      <dgm:prSet loTypeId="urn:microsoft.com/office/officeart/2005/8/layout/hProcess4" loCatId="process" qsTypeId="urn:microsoft.com/office/officeart/2005/8/quickstyle/simple1" qsCatId="simple" csTypeId="urn:microsoft.com/office/officeart/2005/8/colors/colorful4" csCatId="colorful" phldr="1"/>
      <dgm:spPr/>
      <dgm:t>
        <a:bodyPr/>
        <a:lstStyle/>
        <a:p>
          <a:endParaRPr lang="ru-RU"/>
        </a:p>
      </dgm:t>
    </dgm:pt>
    <dgm:pt modelId="{C5E5380B-91CE-4B2C-92D0-FECE2DA3AAA1}">
      <dgm:prSet phldrT="[Текст]"/>
      <dgm:spPr/>
      <dgm:t>
        <a:bodyPr/>
        <a:lstStyle/>
        <a:p>
          <a:r>
            <a:rPr lang="kk-KZ" dirty="0" smtClean="0">
              <a:solidFill>
                <a:srgbClr val="002060"/>
              </a:solidFill>
              <a:latin typeface="Times New Roman" pitchFamily="18" charset="0"/>
              <a:cs typeface="Times New Roman" pitchFamily="18" charset="0"/>
            </a:rPr>
            <a:t>I. "Мен қалаймын»</a:t>
          </a:r>
          <a:endParaRPr lang="ru-RU" dirty="0">
            <a:solidFill>
              <a:srgbClr val="002060"/>
            </a:solidFill>
            <a:latin typeface="Times New Roman" pitchFamily="18" charset="0"/>
            <a:cs typeface="Times New Roman" pitchFamily="18" charset="0"/>
          </a:endParaRPr>
        </a:p>
      </dgm:t>
    </dgm:pt>
    <dgm:pt modelId="{51905491-802C-4D4A-9199-1B5B2783DC25}" type="parTrans" cxnId="{CFBBF577-FDFD-4EFD-BAB0-2E79F8EEFC71}">
      <dgm:prSet/>
      <dgm:spPr/>
      <dgm:t>
        <a:bodyPr/>
        <a:lstStyle/>
        <a:p>
          <a:endParaRPr lang="ru-RU"/>
        </a:p>
      </dgm:t>
    </dgm:pt>
    <dgm:pt modelId="{F0C021EE-C5C6-4FF0-83ED-C6752BCE1750}" type="sibTrans" cxnId="{CFBBF577-FDFD-4EFD-BAB0-2E79F8EEFC71}">
      <dgm:prSet/>
      <dgm:spPr/>
      <dgm:t>
        <a:bodyPr/>
        <a:lstStyle/>
        <a:p>
          <a:endParaRPr lang="ru-RU"/>
        </a:p>
      </dgm:t>
    </dgm:pt>
    <dgm:pt modelId="{1BFB102B-79B2-4ACB-A13A-687E86FEF11D}">
      <dgm:prSet phldrT="[Текст]"/>
      <dgm:spPr/>
      <dgm:t>
        <a:bodyPr/>
        <a:lstStyle/>
        <a:p>
          <a:r>
            <a:rPr lang="kk-KZ" dirty="0" smtClean="0">
              <a:solidFill>
                <a:srgbClr val="002060"/>
              </a:solidFill>
              <a:latin typeface="Times New Roman" pitchFamily="18" charset="0"/>
              <a:cs typeface="Times New Roman" pitchFamily="18" charset="0"/>
            </a:rPr>
            <a:t>Инстикт</a:t>
          </a:r>
          <a:endParaRPr lang="ru-RU" dirty="0">
            <a:solidFill>
              <a:srgbClr val="002060"/>
            </a:solidFill>
            <a:latin typeface="Times New Roman" pitchFamily="18" charset="0"/>
            <a:cs typeface="Times New Roman" pitchFamily="18" charset="0"/>
          </a:endParaRPr>
        </a:p>
      </dgm:t>
    </dgm:pt>
    <dgm:pt modelId="{53B324E5-F8DE-44EB-AD1B-5EB1DFB9F368}" type="parTrans" cxnId="{E4435891-0DD9-490F-9594-6ACF0CB44C06}">
      <dgm:prSet/>
      <dgm:spPr/>
      <dgm:t>
        <a:bodyPr/>
        <a:lstStyle/>
        <a:p>
          <a:endParaRPr lang="ru-RU"/>
        </a:p>
      </dgm:t>
    </dgm:pt>
    <dgm:pt modelId="{C52DD2C7-E5C8-42AB-8657-4858C5D1D76C}" type="sibTrans" cxnId="{E4435891-0DD9-490F-9594-6ACF0CB44C06}">
      <dgm:prSet/>
      <dgm:spPr/>
      <dgm:t>
        <a:bodyPr/>
        <a:lstStyle/>
        <a:p>
          <a:endParaRPr lang="ru-RU"/>
        </a:p>
      </dgm:t>
    </dgm:pt>
    <dgm:pt modelId="{251B10B4-0E14-4ACE-A697-F60A4823E24C}">
      <dgm:prSet phldrT="[Текст]" custT="1"/>
      <dgm:spPr/>
      <dgm:t>
        <a:bodyPr/>
        <a:lstStyle/>
        <a:p>
          <a:r>
            <a:rPr lang="kk-KZ" sz="2100" dirty="0" smtClean="0">
              <a:solidFill>
                <a:srgbClr val="002060"/>
              </a:solidFill>
              <a:latin typeface="Times New Roman" pitchFamily="18" charset="0"/>
              <a:cs typeface="Times New Roman" pitchFamily="18" charset="0"/>
            </a:rPr>
            <a:t>ІІІ. Мен орындауға тиіспін</a:t>
          </a:r>
        </a:p>
        <a:p>
          <a:r>
            <a:rPr lang="kk-KZ" sz="1200" dirty="0" smtClean="0">
              <a:solidFill>
                <a:srgbClr val="002060"/>
              </a:solidFill>
              <a:latin typeface="Times New Roman" pitchFamily="18" charset="0"/>
              <a:cs typeface="Times New Roman" pitchFamily="18" charset="0"/>
            </a:rPr>
            <a:t>(Я должен)</a:t>
          </a:r>
          <a:endParaRPr lang="ru-RU" sz="1200" dirty="0">
            <a:solidFill>
              <a:srgbClr val="002060"/>
            </a:solidFill>
            <a:latin typeface="Times New Roman" pitchFamily="18" charset="0"/>
            <a:cs typeface="Times New Roman" pitchFamily="18" charset="0"/>
          </a:endParaRPr>
        </a:p>
      </dgm:t>
    </dgm:pt>
    <dgm:pt modelId="{7B184388-48F6-4D85-A45B-32C5579DFEA2}" type="parTrans" cxnId="{D63526A6-3961-4A67-B805-E37B15B1AA32}">
      <dgm:prSet/>
      <dgm:spPr/>
      <dgm:t>
        <a:bodyPr/>
        <a:lstStyle/>
        <a:p>
          <a:endParaRPr lang="ru-RU"/>
        </a:p>
      </dgm:t>
    </dgm:pt>
    <dgm:pt modelId="{DEA71B6A-11B6-44D0-A465-F2F7B9DE8E3E}" type="sibTrans" cxnId="{D63526A6-3961-4A67-B805-E37B15B1AA32}">
      <dgm:prSet/>
      <dgm:spPr/>
      <dgm:t>
        <a:bodyPr/>
        <a:lstStyle/>
        <a:p>
          <a:endParaRPr lang="ru-RU"/>
        </a:p>
      </dgm:t>
    </dgm:pt>
    <dgm:pt modelId="{FB8C0A79-95CF-4609-BE9D-51D033EA8306}">
      <dgm:prSet phldrT="[Текст]"/>
      <dgm:spPr/>
      <dgm:t>
        <a:bodyPr/>
        <a:lstStyle/>
        <a:p>
          <a:r>
            <a:rPr lang="ru-RU" dirty="0" err="1" smtClean="0">
              <a:solidFill>
                <a:srgbClr val="002060"/>
              </a:solidFill>
              <a:latin typeface="Times New Roman" pitchFamily="18" charset="0"/>
              <a:cs typeface="Times New Roman" pitchFamily="18" charset="0"/>
            </a:rPr>
            <a:t>Нормалар</a:t>
          </a:r>
          <a:r>
            <a:rPr lang="ru-RU" dirty="0" smtClean="0">
              <a:solidFill>
                <a:srgbClr val="002060"/>
              </a:solidFill>
              <a:latin typeface="Times New Roman" pitchFamily="18" charset="0"/>
              <a:cs typeface="Times New Roman" pitchFamily="18" charset="0"/>
            </a:rPr>
            <a:t>, </a:t>
          </a:r>
          <a:r>
            <a:rPr lang="ru-RU" dirty="0" err="1" smtClean="0">
              <a:solidFill>
                <a:srgbClr val="002060"/>
              </a:solidFill>
              <a:latin typeface="Times New Roman" pitchFamily="18" charset="0"/>
              <a:cs typeface="Times New Roman" pitchFamily="18" charset="0"/>
            </a:rPr>
            <a:t>ережелер</a:t>
          </a:r>
          <a:r>
            <a:rPr lang="ru-RU" dirty="0" smtClean="0">
              <a:solidFill>
                <a:srgbClr val="002060"/>
              </a:solidFill>
              <a:latin typeface="Times New Roman" pitchFamily="18" charset="0"/>
              <a:cs typeface="Times New Roman" pitchFamily="18" charset="0"/>
            </a:rPr>
            <a:t>, </a:t>
          </a:r>
          <a:r>
            <a:rPr lang="ru-RU" dirty="0" err="1" smtClean="0">
              <a:solidFill>
                <a:srgbClr val="002060"/>
              </a:solidFill>
              <a:latin typeface="Times New Roman" pitchFamily="18" charset="0"/>
              <a:cs typeface="Times New Roman" pitchFamily="18" charset="0"/>
            </a:rPr>
            <a:t>жауапкершілік</a:t>
          </a:r>
          <a:endParaRPr lang="ru-RU" dirty="0">
            <a:solidFill>
              <a:srgbClr val="002060"/>
            </a:solidFill>
            <a:latin typeface="Times New Roman" pitchFamily="18" charset="0"/>
            <a:cs typeface="Times New Roman" pitchFamily="18" charset="0"/>
          </a:endParaRPr>
        </a:p>
      </dgm:t>
    </dgm:pt>
    <dgm:pt modelId="{DFA423D6-4620-405F-BBA7-8ACB90295BE7}" type="parTrans" cxnId="{4F46C63B-A88C-4AF9-9A4C-9CCCDBC6E047}">
      <dgm:prSet/>
      <dgm:spPr/>
      <dgm:t>
        <a:bodyPr/>
        <a:lstStyle/>
        <a:p>
          <a:endParaRPr lang="ru-RU"/>
        </a:p>
      </dgm:t>
    </dgm:pt>
    <dgm:pt modelId="{CF2098ED-129F-4111-AC67-2F5FA40FE954}" type="sibTrans" cxnId="{4F46C63B-A88C-4AF9-9A4C-9CCCDBC6E047}">
      <dgm:prSet/>
      <dgm:spPr/>
      <dgm:t>
        <a:bodyPr/>
        <a:lstStyle/>
        <a:p>
          <a:endParaRPr lang="ru-RU"/>
        </a:p>
      </dgm:t>
    </dgm:pt>
    <dgm:pt modelId="{923D034D-E991-49BF-96D3-5993519B013B}">
      <dgm:prSet phldrT="[Текст]"/>
      <dgm:spPr/>
      <dgm:t>
        <a:bodyPr/>
        <a:lstStyle/>
        <a:p>
          <a:r>
            <a:rPr lang="kk-KZ" dirty="0" smtClean="0">
              <a:solidFill>
                <a:srgbClr val="002060"/>
              </a:solidFill>
              <a:latin typeface="Times New Roman" pitchFamily="18" charset="0"/>
              <a:cs typeface="Times New Roman" pitchFamily="18" charset="0"/>
            </a:rPr>
            <a:t>ІІ. Менің қолымнан келеді</a:t>
          </a:r>
          <a:endParaRPr lang="ru-RU" dirty="0">
            <a:solidFill>
              <a:srgbClr val="002060"/>
            </a:solidFill>
            <a:latin typeface="Times New Roman" pitchFamily="18" charset="0"/>
            <a:cs typeface="Times New Roman" pitchFamily="18" charset="0"/>
          </a:endParaRPr>
        </a:p>
      </dgm:t>
    </dgm:pt>
    <dgm:pt modelId="{D71371DD-34E8-49DB-B4CE-04DF42BDAB34}" type="parTrans" cxnId="{E553291E-B22B-4641-814C-E7F1562A0407}">
      <dgm:prSet/>
      <dgm:spPr/>
      <dgm:t>
        <a:bodyPr/>
        <a:lstStyle/>
        <a:p>
          <a:endParaRPr lang="ru-RU"/>
        </a:p>
      </dgm:t>
    </dgm:pt>
    <dgm:pt modelId="{A6884E62-B464-43FF-B600-C20287B882C9}" type="sibTrans" cxnId="{E553291E-B22B-4641-814C-E7F1562A0407}">
      <dgm:prSet/>
      <dgm:spPr/>
      <dgm:t>
        <a:bodyPr/>
        <a:lstStyle/>
        <a:p>
          <a:endParaRPr lang="ru-RU"/>
        </a:p>
      </dgm:t>
    </dgm:pt>
    <dgm:pt modelId="{D4BCE44A-050D-41E8-A27E-B5EF75689B71}">
      <dgm:prSet phldrT="[Текст]"/>
      <dgm:spPr/>
      <dgm:t>
        <a:bodyPr/>
        <a:lstStyle/>
        <a:p>
          <a:r>
            <a:rPr lang="ru-RU" dirty="0" err="1" smtClean="0">
              <a:solidFill>
                <a:srgbClr val="002060"/>
              </a:solidFill>
              <a:latin typeface="Times New Roman" pitchFamily="18" charset="0"/>
              <a:cs typeface="Times New Roman" pitchFamily="18" charset="0"/>
            </a:rPr>
            <a:t>Жетістікке</a:t>
          </a:r>
          <a:r>
            <a:rPr lang="ru-RU" dirty="0" smtClean="0">
              <a:solidFill>
                <a:srgbClr val="002060"/>
              </a:solidFill>
              <a:latin typeface="Times New Roman" pitchFamily="18" charset="0"/>
              <a:cs typeface="Times New Roman" pitchFamily="18" charset="0"/>
            </a:rPr>
            <a:t> </a:t>
          </a:r>
          <a:r>
            <a:rPr lang="ru-RU" dirty="0" err="1" smtClean="0">
              <a:solidFill>
                <a:srgbClr val="002060"/>
              </a:solidFill>
              <a:latin typeface="Times New Roman" pitchFamily="18" charset="0"/>
              <a:cs typeface="Times New Roman" pitchFamily="18" charset="0"/>
            </a:rPr>
            <a:t>жету</a:t>
          </a:r>
          <a:endParaRPr lang="ru-RU" dirty="0">
            <a:solidFill>
              <a:srgbClr val="002060"/>
            </a:solidFill>
            <a:latin typeface="Times New Roman" pitchFamily="18" charset="0"/>
            <a:cs typeface="Times New Roman" pitchFamily="18" charset="0"/>
          </a:endParaRPr>
        </a:p>
      </dgm:t>
    </dgm:pt>
    <dgm:pt modelId="{F49FC944-B7E3-4E18-8E83-3CF95B8C579A}" type="parTrans" cxnId="{DF045891-3EBC-450E-8E99-BDFE83136142}">
      <dgm:prSet/>
      <dgm:spPr/>
      <dgm:t>
        <a:bodyPr/>
        <a:lstStyle/>
        <a:p>
          <a:endParaRPr lang="ru-RU"/>
        </a:p>
      </dgm:t>
    </dgm:pt>
    <dgm:pt modelId="{7B0A6DEF-A5DB-4F61-8D1C-9075E7EB166E}" type="sibTrans" cxnId="{DF045891-3EBC-450E-8E99-BDFE83136142}">
      <dgm:prSet/>
      <dgm:spPr/>
      <dgm:t>
        <a:bodyPr/>
        <a:lstStyle/>
        <a:p>
          <a:endParaRPr lang="ru-RU"/>
        </a:p>
      </dgm:t>
    </dgm:pt>
    <dgm:pt modelId="{5B855E33-896C-4FEB-AB3C-8CC948105590}" type="pres">
      <dgm:prSet presAssocID="{49E11CD0-17A7-4D89-970C-3A4F47D2D9F7}" presName="Name0" presStyleCnt="0">
        <dgm:presLayoutVars>
          <dgm:dir/>
          <dgm:animLvl val="lvl"/>
          <dgm:resizeHandles val="exact"/>
        </dgm:presLayoutVars>
      </dgm:prSet>
      <dgm:spPr/>
      <dgm:t>
        <a:bodyPr/>
        <a:lstStyle/>
        <a:p>
          <a:endParaRPr lang="ru-RU"/>
        </a:p>
      </dgm:t>
    </dgm:pt>
    <dgm:pt modelId="{329C9368-B67E-4795-9682-A9A9A5E411B1}" type="pres">
      <dgm:prSet presAssocID="{49E11CD0-17A7-4D89-970C-3A4F47D2D9F7}" presName="tSp" presStyleCnt="0"/>
      <dgm:spPr/>
    </dgm:pt>
    <dgm:pt modelId="{BD453C45-5FA3-4EF6-9E19-D28313A7E969}" type="pres">
      <dgm:prSet presAssocID="{49E11CD0-17A7-4D89-970C-3A4F47D2D9F7}" presName="bSp" presStyleCnt="0"/>
      <dgm:spPr/>
    </dgm:pt>
    <dgm:pt modelId="{D0338B59-22C8-4DAB-8D28-9A0EC8C0B2F3}" type="pres">
      <dgm:prSet presAssocID="{49E11CD0-17A7-4D89-970C-3A4F47D2D9F7}" presName="process" presStyleCnt="0"/>
      <dgm:spPr/>
    </dgm:pt>
    <dgm:pt modelId="{E10CE337-0D65-46FB-9648-E59143AEAF75}" type="pres">
      <dgm:prSet presAssocID="{C5E5380B-91CE-4B2C-92D0-FECE2DA3AAA1}" presName="composite1" presStyleCnt="0"/>
      <dgm:spPr/>
    </dgm:pt>
    <dgm:pt modelId="{B62E0379-013D-4BBB-8A39-4665D8DA9D1E}" type="pres">
      <dgm:prSet presAssocID="{C5E5380B-91CE-4B2C-92D0-FECE2DA3AAA1}" presName="dummyNode1" presStyleLbl="node1" presStyleIdx="0" presStyleCnt="3"/>
      <dgm:spPr/>
    </dgm:pt>
    <dgm:pt modelId="{222488E6-817E-4C0D-BD8D-E692BC40A061}" type="pres">
      <dgm:prSet presAssocID="{C5E5380B-91CE-4B2C-92D0-FECE2DA3AAA1}" presName="childNode1" presStyleLbl="bgAcc1" presStyleIdx="0" presStyleCnt="3" custScaleY="79600">
        <dgm:presLayoutVars>
          <dgm:bulletEnabled val="1"/>
        </dgm:presLayoutVars>
      </dgm:prSet>
      <dgm:spPr/>
      <dgm:t>
        <a:bodyPr/>
        <a:lstStyle/>
        <a:p>
          <a:endParaRPr lang="ru-RU"/>
        </a:p>
      </dgm:t>
    </dgm:pt>
    <dgm:pt modelId="{D9355F62-2FF2-4F4A-BD7D-AB64CDB1EC2E}" type="pres">
      <dgm:prSet presAssocID="{C5E5380B-91CE-4B2C-92D0-FECE2DA3AAA1}" presName="childNode1tx" presStyleLbl="bgAcc1" presStyleIdx="0" presStyleCnt="3">
        <dgm:presLayoutVars>
          <dgm:bulletEnabled val="1"/>
        </dgm:presLayoutVars>
      </dgm:prSet>
      <dgm:spPr/>
      <dgm:t>
        <a:bodyPr/>
        <a:lstStyle/>
        <a:p>
          <a:endParaRPr lang="ru-RU"/>
        </a:p>
      </dgm:t>
    </dgm:pt>
    <dgm:pt modelId="{D9D526C2-5B1E-4EED-AF17-16533448F982}" type="pres">
      <dgm:prSet presAssocID="{C5E5380B-91CE-4B2C-92D0-FECE2DA3AAA1}" presName="parentNode1" presStyleLbl="node1" presStyleIdx="0" presStyleCnt="3" custScaleX="136450" custScaleY="154498">
        <dgm:presLayoutVars>
          <dgm:chMax val="1"/>
          <dgm:bulletEnabled val="1"/>
        </dgm:presLayoutVars>
      </dgm:prSet>
      <dgm:spPr/>
      <dgm:t>
        <a:bodyPr/>
        <a:lstStyle/>
        <a:p>
          <a:endParaRPr lang="ru-RU"/>
        </a:p>
      </dgm:t>
    </dgm:pt>
    <dgm:pt modelId="{50B7CF92-1356-403E-9689-5E6D9F3A563C}" type="pres">
      <dgm:prSet presAssocID="{C5E5380B-91CE-4B2C-92D0-FECE2DA3AAA1}" presName="connSite1" presStyleCnt="0"/>
      <dgm:spPr/>
    </dgm:pt>
    <dgm:pt modelId="{B9AD3481-50BD-49F6-8AF7-07CB1B7D0873}" type="pres">
      <dgm:prSet presAssocID="{F0C021EE-C5C6-4FF0-83ED-C6752BCE1750}" presName="Name9" presStyleLbl="sibTrans2D1" presStyleIdx="0" presStyleCnt="2" custAng="20999540" custScaleX="119517" custLinFactNeighborX="5045" custLinFactNeighborY="-8408"/>
      <dgm:spPr/>
      <dgm:t>
        <a:bodyPr/>
        <a:lstStyle/>
        <a:p>
          <a:endParaRPr lang="ru-RU"/>
        </a:p>
      </dgm:t>
    </dgm:pt>
    <dgm:pt modelId="{5A080CC0-B8D0-48F0-B57A-67985127689E}" type="pres">
      <dgm:prSet presAssocID="{251B10B4-0E14-4ACE-A697-F60A4823E24C}" presName="composite2" presStyleCnt="0"/>
      <dgm:spPr/>
    </dgm:pt>
    <dgm:pt modelId="{34203CF1-761A-4411-9E34-FED98A027523}" type="pres">
      <dgm:prSet presAssocID="{251B10B4-0E14-4ACE-A697-F60A4823E24C}" presName="dummyNode2" presStyleLbl="node1" presStyleIdx="0" presStyleCnt="3"/>
      <dgm:spPr/>
    </dgm:pt>
    <dgm:pt modelId="{D1F22FC6-4C08-49C1-82C7-0B0DFC1867D7}" type="pres">
      <dgm:prSet presAssocID="{251B10B4-0E14-4ACE-A697-F60A4823E24C}" presName="childNode2" presStyleLbl="bgAcc1" presStyleIdx="1" presStyleCnt="3" custScaleY="95088" custLinFactNeighborX="7585" custLinFactNeighborY="15326">
        <dgm:presLayoutVars>
          <dgm:bulletEnabled val="1"/>
        </dgm:presLayoutVars>
      </dgm:prSet>
      <dgm:spPr/>
      <dgm:t>
        <a:bodyPr/>
        <a:lstStyle/>
        <a:p>
          <a:endParaRPr lang="ru-RU"/>
        </a:p>
      </dgm:t>
    </dgm:pt>
    <dgm:pt modelId="{407AC740-04E9-41D3-B971-1B891679BA29}" type="pres">
      <dgm:prSet presAssocID="{251B10B4-0E14-4ACE-A697-F60A4823E24C}" presName="childNode2tx" presStyleLbl="bgAcc1" presStyleIdx="1" presStyleCnt="3">
        <dgm:presLayoutVars>
          <dgm:bulletEnabled val="1"/>
        </dgm:presLayoutVars>
      </dgm:prSet>
      <dgm:spPr/>
      <dgm:t>
        <a:bodyPr/>
        <a:lstStyle/>
        <a:p>
          <a:endParaRPr lang="ru-RU"/>
        </a:p>
      </dgm:t>
    </dgm:pt>
    <dgm:pt modelId="{8004685F-795A-416D-9B6A-FFAB01EF04FA}" type="pres">
      <dgm:prSet presAssocID="{251B10B4-0E14-4ACE-A697-F60A4823E24C}" presName="parentNode2" presStyleLbl="node1" presStyleIdx="1" presStyleCnt="3" custScaleX="144481" custScaleY="169121" custLinFactNeighborX="-569" custLinFactNeighborY="4291">
        <dgm:presLayoutVars>
          <dgm:chMax val="0"/>
          <dgm:bulletEnabled val="1"/>
        </dgm:presLayoutVars>
      </dgm:prSet>
      <dgm:spPr/>
      <dgm:t>
        <a:bodyPr/>
        <a:lstStyle/>
        <a:p>
          <a:endParaRPr lang="ru-RU"/>
        </a:p>
      </dgm:t>
    </dgm:pt>
    <dgm:pt modelId="{AD6500D9-3EDC-4B46-96ED-59C20702E23E}" type="pres">
      <dgm:prSet presAssocID="{251B10B4-0E14-4ACE-A697-F60A4823E24C}" presName="connSite2" presStyleCnt="0"/>
      <dgm:spPr/>
    </dgm:pt>
    <dgm:pt modelId="{BF8FA99A-8A12-4F31-A4C6-2C0B51B2B217}" type="pres">
      <dgm:prSet presAssocID="{DEA71B6A-11B6-44D0-A465-F2F7B9DE8E3E}" presName="Name18" presStyleLbl="sibTrans2D1" presStyleIdx="1" presStyleCnt="2" custScaleX="104996"/>
      <dgm:spPr/>
      <dgm:t>
        <a:bodyPr/>
        <a:lstStyle/>
        <a:p>
          <a:endParaRPr lang="ru-RU"/>
        </a:p>
      </dgm:t>
    </dgm:pt>
    <dgm:pt modelId="{E1FBC48B-A472-4AE1-A59C-90FC8AFB460C}" type="pres">
      <dgm:prSet presAssocID="{923D034D-E991-49BF-96D3-5993519B013B}" presName="composite1" presStyleCnt="0"/>
      <dgm:spPr/>
    </dgm:pt>
    <dgm:pt modelId="{23B89F75-D0DA-4676-9C1E-293469A6CC5F}" type="pres">
      <dgm:prSet presAssocID="{923D034D-E991-49BF-96D3-5993519B013B}" presName="dummyNode1" presStyleLbl="node1" presStyleIdx="1" presStyleCnt="3"/>
      <dgm:spPr/>
    </dgm:pt>
    <dgm:pt modelId="{41CD8C10-EAD9-4D82-B492-8DB2327AEA9F}" type="pres">
      <dgm:prSet presAssocID="{923D034D-E991-49BF-96D3-5993519B013B}" presName="childNode1" presStyleLbl="bgAcc1" presStyleIdx="2" presStyleCnt="3" custScaleX="95989">
        <dgm:presLayoutVars>
          <dgm:bulletEnabled val="1"/>
        </dgm:presLayoutVars>
      </dgm:prSet>
      <dgm:spPr/>
      <dgm:t>
        <a:bodyPr/>
        <a:lstStyle/>
        <a:p>
          <a:endParaRPr lang="ru-RU"/>
        </a:p>
      </dgm:t>
    </dgm:pt>
    <dgm:pt modelId="{67FAA358-40D2-41FE-9FA2-5FCB91D285B2}" type="pres">
      <dgm:prSet presAssocID="{923D034D-E991-49BF-96D3-5993519B013B}" presName="childNode1tx" presStyleLbl="bgAcc1" presStyleIdx="2" presStyleCnt="3">
        <dgm:presLayoutVars>
          <dgm:bulletEnabled val="1"/>
        </dgm:presLayoutVars>
      </dgm:prSet>
      <dgm:spPr/>
      <dgm:t>
        <a:bodyPr/>
        <a:lstStyle/>
        <a:p>
          <a:endParaRPr lang="ru-RU"/>
        </a:p>
      </dgm:t>
    </dgm:pt>
    <dgm:pt modelId="{60CCD92D-40B3-42B1-82D6-93FAE634B46E}" type="pres">
      <dgm:prSet presAssocID="{923D034D-E991-49BF-96D3-5993519B013B}" presName="parentNode1" presStyleLbl="node1" presStyleIdx="2" presStyleCnt="3" custScaleX="114431" custScaleY="141008">
        <dgm:presLayoutVars>
          <dgm:chMax val="1"/>
          <dgm:bulletEnabled val="1"/>
        </dgm:presLayoutVars>
      </dgm:prSet>
      <dgm:spPr/>
      <dgm:t>
        <a:bodyPr/>
        <a:lstStyle/>
        <a:p>
          <a:endParaRPr lang="ru-RU"/>
        </a:p>
      </dgm:t>
    </dgm:pt>
    <dgm:pt modelId="{18F126A1-9247-44BC-8A57-3878C748183E}" type="pres">
      <dgm:prSet presAssocID="{923D034D-E991-49BF-96D3-5993519B013B}" presName="connSite1" presStyleCnt="0"/>
      <dgm:spPr/>
    </dgm:pt>
  </dgm:ptLst>
  <dgm:cxnLst>
    <dgm:cxn modelId="{9F51C988-1F00-4CB3-A3CA-D116C250DDAE}" type="presOf" srcId="{F0C021EE-C5C6-4FF0-83ED-C6752BCE1750}" destId="{B9AD3481-50BD-49F6-8AF7-07CB1B7D0873}" srcOrd="0" destOrd="0" presId="urn:microsoft.com/office/officeart/2005/8/layout/hProcess4"/>
    <dgm:cxn modelId="{853334A3-7A10-46FC-B4FD-FD2C913F748F}" type="presOf" srcId="{FB8C0A79-95CF-4609-BE9D-51D033EA8306}" destId="{407AC740-04E9-41D3-B971-1B891679BA29}" srcOrd="1" destOrd="0" presId="urn:microsoft.com/office/officeart/2005/8/layout/hProcess4"/>
    <dgm:cxn modelId="{17E43664-915D-4161-8E7A-6DB0A8C2A53C}" type="presOf" srcId="{251B10B4-0E14-4ACE-A697-F60A4823E24C}" destId="{8004685F-795A-416D-9B6A-FFAB01EF04FA}" srcOrd="0" destOrd="0" presId="urn:microsoft.com/office/officeart/2005/8/layout/hProcess4"/>
    <dgm:cxn modelId="{ABF3CCE5-94BB-46FD-A086-6C362BFE90E5}" type="presOf" srcId="{DEA71B6A-11B6-44D0-A465-F2F7B9DE8E3E}" destId="{BF8FA99A-8A12-4F31-A4C6-2C0B51B2B217}" srcOrd="0" destOrd="0" presId="urn:microsoft.com/office/officeart/2005/8/layout/hProcess4"/>
    <dgm:cxn modelId="{ECAF8513-A966-4931-BA9C-06EE117DEB65}" type="presOf" srcId="{49E11CD0-17A7-4D89-970C-3A4F47D2D9F7}" destId="{5B855E33-896C-4FEB-AB3C-8CC948105590}" srcOrd="0" destOrd="0" presId="urn:microsoft.com/office/officeart/2005/8/layout/hProcess4"/>
    <dgm:cxn modelId="{93D96F44-8C81-4EC5-B80F-95EE1735A797}" type="presOf" srcId="{FB8C0A79-95CF-4609-BE9D-51D033EA8306}" destId="{D1F22FC6-4C08-49C1-82C7-0B0DFC1867D7}" srcOrd="0" destOrd="0" presId="urn:microsoft.com/office/officeart/2005/8/layout/hProcess4"/>
    <dgm:cxn modelId="{7BBD260F-9BD7-4E0F-BE0D-38CA27C7B217}" type="presOf" srcId="{923D034D-E991-49BF-96D3-5993519B013B}" destId="{60CCD92D-40B3-42B1-82D6-93FAE634B46E}" srcOrd="0" destOrd="0" presId="urn:microsoft.com/office/officeart/2005/8/layout/hProcess4"/>
    <dgm:cxn modelId="{4F46C63B-A88C-4AF9-9A4C-9CCCDBC6E047}" srcId="{251B10B4-0E14-4ACE-A697-F60A4823E24C}" destId="{FB8C0A79-95CF-4609-BE9D-51D033EA8306}" srcOrd="0" destOrd="0" parTransId="{DFA423D6-4620-405F-BBA7-8ACB90295BE7}" sibTransId="{CF2098ED-129F-4111-AC67-2F5FA40FE954}"/>
    <dgm:cxn modelId="{CFBBF577-FDFD-4EFD-BAB0-2E79F8EEFC71}" srcId="{49E11CD0-17A7-4D89-970C-3A4F47D2D9F7}" destId="{C5E5380B-91CE-4B2C-92D0-FECE2DA3AAA1}" srcOrd="0" destOrd="0" parTransId="{51905491-802C-4D4A-9199-1B5B2783DC25}" sibTransId="{F0C021EE-C5C6-4FF0-83ED-C6752BCE1750}"/>
    <dgm:cxn modelId="{6BAC3DCF-324E-4AE9-A514-AC0B926154C0}" type="presOf" srcId="{C5E5380B-91CE-4B2C-92D0-FECE2DA3AAA1}" destId="{D9D526C2-5B1E-4EED-AF17-16533448F982}" srcOrd="0" destOrd="0" presId="urn:microsoft.com/office/officeart/2005/8/layout/hProcess4"/>
    <dgm:cxn modelId="{D63526A6-3961-4A67-B805-E37B15B1AA32}" srcId="{49E11CD0-17A7-4D89-970C-3A4F47D2D9F7}" destId="{251B10B4-0E14-4ACE-A697-F60A4823E24C}" srcOrd="1" destOrd="0" parTransId="{7B184388-48F6-4D85-A45B-32C5579DFEA2}" sibTransId="{DEA71B6A-11B6-44D0-A465-F2F7B9DE8E3E}"/>
    <dgm:cxn modelId="{1B881363-2146-4E34-AEE7-BE18A8DE5873}" type="presOf" srcId="{D4BCE44A-050D-41E8-A27E-B5EF75689B71}" destId="{67FAA358-40D2-41FE-9FA2-5FCB91D285B2}" srcOrd="1" destOrd="0" presId="urn:microsoft.com/office/officeart/2005/8/layout/hProcess4"/>
    <dgm:cxn modelId="{D24C3D8D-CB1B-4AA4-94D1-5452698782F9}" type="presOf" srcId="{1BFB102B-79B2-4ACB-A13A-687E86FEF11D}" destId="{D9355F62-2FF2-4F4A-BD7D-AB64CDB1EC2E}" srcOrd="1" destOrd="0" presId="urn:microsoft.com/office/officeart/2005/8/layout/hProcess4"/>
    <dgm:cxn modelId="{7DD6B081-4906-4F51-8793-C972B14561F4}" type="presOf" srcId="{1BFB102B-79B2-4ACB-A13A-687E86FEF11D}" destId="{222488E6-817E-4C0D-BD8D-E692BC40A061}" srcOrd="0" destOrd="0" presId="urn:microsoft.com/office/officeart/2005/8/layout/hProcess4"/>
    <dgm:cxn modelId="{E4435891-0DD9-490F-9594-6ACF0CB44C06}" srcId="{C5E5380B-91CE-4B2C-92D0-FECE2DA3AAA1}" destId="{1BFB102B-79B2-4ACB-A13A-687E86FEF11D}" srcOrd="0" destOrd="0" parTransId="{53B324E5-F8DE-44EB-AD1B-5EB1DFB9F368}" sibTransId="{C52DD2C7-E5C8-42AB-8657-4858C5D1D76C}"/>
    <dgm:cxn modelId="{DF045891-3EBC-450E-8E99-BDFE83136142}" srcId="{923D034D-E991-49BF-96D3-5993519B013B}" destId="{D4BCE44A-050D-41E8-A27E-B5EF75689B71}" srcOrd="0" destOrd="0" parTransId="{F49FC944-B7E3-4E18-8E83-3CF95B8C579A}" sibTransId="{7B0A6DEF-A5DB-4F61-8D1C-9075E7EB166E}"/>
    <dgm:cxn modelId="{C6733219-5ABA-43DB-A17A-CD18671EE174}" type="presOf" srcId="{D4BCE44A-050D-41E8-A27E-B5EF75689B71}" destId="{41CD8C10-EAD9-4D82-B492-8DB2327AEA9F}" srcOrd="0" destOrd="0" presId="urn:microsoft.com/office/officeart/2005/8/layout/hProcess4"/>
    <dgm:cxn modelId="{E553291E-B22B-4641-814C-E7F1562A0407}" srcId="{49E11CD0-17A7-4D89-970C-3A4F47D2D9F7}" destId="{923D034D-E991-49BF-96D3-5993519B013B}" srcOrd="2" destOrd="0" parTransId="{D71371DD-34E8-49DB-B4CE-04DF42BDAB34}" sibTransId="{A6884E62-B464-43FF-B600-C20287B882C9}"/>
    <dgm:cxn modelId="{BEC02E72-08F0-4F16-B88D-3A56C0DFC81C}" type="presParOf" srcId="{5B855E33-896C-4FEB-AB3C-8CC948105590}" destId="{329C9368-B67E-4795-9682-A9A9A5E411B1}" srcOrd="0" destOrd="0" presId="urn:microsoft.com/office/officeart/2005/8/layout/hProcess4"/>
    <dgm:cxn modelId="{9E86626F-ADEE-4072-9ADF-454AC69461CD}" type="presParOf" srcId="{5B855E33-896C-4FEB-AB3C-8CC948105590}" destId="{BD453C45-5FA3-4EF6-9E19-D28313A7E969}" srcOrd="1" destOrd="0" presId="urn:microsoft.com/office/officeart/2005/8/layout/hProcess4"/>
    <dgm:cxn modelId="{A5669EC2-C078-4E97-A4C5-2BCBDFE6668B}" type="presParOf" srcId="{5B855E33-896C-4FEB-AB3C-8CC948105590}" destId="{D0338B59-22C8-4DAB-8D28-9A0EC8C0B2F3}" srcOrd="2" destOrd="0" presId="urn:microsoft.com/office/officeart/2005/8/layout/hProcess4"/>
    <dgm:cxn modelId="{C1CA4799-7167-451D-94B9-0BEE54BE6710}" type="presParOf" srcId="{D0338B59-22C8-4DAB-8D28-9A0EC8C0B2F3}" destId="{E10CE337-0D65-46FB-9648-E59143AEAF75}" srcOrd="0" destOrd="0" presId="urn:microsoft.com/office/officeart/2005/8/layout/hProcess4"/>
    <dgm:cxn modelId="{129049B8-60F4-40F1-A9F8-39AB1377F4A9}" type="presParOf" srcId="{E10CE337-0D65-46FB-9648-E59143AEAF75}" destId="{B62E0379-013D-4BBB-8A39-4665D8DA9D1E}" srcOrd="0" destOrd="0" presId="urn:microsoft.com/office/officeart/2005/8/layout/hProcess4"/>
    <dgm:cxn modelId="{14A9DF8B-CF37-4FF1-9585-55ABAC84698B}" type="presParOf" srcId="{E10CE337-0D65-46FB-9648-E59143AEAF75}" destId="{222488E6-817E-4C0D-BD8D-E692BC40A061}" srcOrd="1" destOrd="0" presId="urn:microsoft.com/office/officeart/2005/8/layout/hProcess4"/>
    <dgm:cxn modelId="{A610B18F-4AEE-4C49-BF03-5AC4F4E169AA}" type="presParOf" srcId="{E10CE337-0D65-46FB-9648-E59143AEAF75}" destId="{D9355F62-2FF2-4F4A-BD7D-AB64CDB1EC2E}" srcOrd="2" destOrd="0" presId="urn:microsoft.com/office/officeart/2005/8/layout/hProcess4"/>
    <dgm:cxn modelId="{61C39039-3F73-4C71-9204-B96D717076A5}" type="presParOf" srcId="{E10CE337-0D65-46FB-9648-E59143AEAF75}" destId="{D9D526C2-5B1E-4EED-AF17-16533448F982}" srcOrd="3" destOrd="0" presId="urn:microsoft.com/office/officeart/2005/8/layout/hProcess4"/>
    <dgm:cxn modelId="{1638B5B5-EE96-4D08-8DC8-A13AC2475DE1}" type="presParOf" srcId="{E10CE337-0D65-46FB-9648-E59143AEAF75}" destId="{50B7CF92-1356-403E-9689-5E6D9F3A563C}" srcOrd="4" destOrd="0" presId="urn:microsoft.com/office/officeart/2005/8/layout/hProcess4"/>
    <dgm:cxn modelId="{AB314F2F-D2D5-410B-B024-B71EE3E165DA}" type="presParOf" srcId="{D0338B59-22C8-4DAB-8D28-9A0EC8C0B2F3}" destId="{B9AD3481-50BD-49F6-8AF7-07CB1B7D0873}" srcOrd="1" destOrd="0" presId="urn:microsoft.com/office/officeart/2005/8/layout/hProcess4"/>
    <dgm:cxn modelId="{44BFFF03-8FF4-43F0-A71F-0155E9CAEEC9}" type="presParOf" srcId="{D0338B59-22C8-4DAB-8D28-9A0EC8C0B2F3}" destId="{5A080CC0-B8D0-48F0-B57A-67985127689E}" srcOrd="2" destOrd="0" presId="urn:microsoft.com/office/officeart/2005/8/layout/hProcess4"/>
    <dgm:cxn modelId="{4E1B244B-9EC3-4B5C-BA5E-E00DD869727D}" type="presParOf" srcId="{5A080CC0-B8D0-48F0-B57A-67985127689E}" destId="{34203CF1-761A-4411-9E34-FED98A027523}" srcOrd="0" destOrd="0" presId="urn:microsoft.com/office/officeart/2005/8/layout/hProcess4"/>
    <dgm:cxn modelId="{1F839DE8-B824-41C4-8790-DB825A6C5B72}" type="presParOf" srcId="{5A080CC0-B8D0-48F0-B57A-67985127689E}" destId="{D1F22FC6-4C08-49C1-82C7-0B0DFC1867D7}" srcOrd="1" destOrd="0" presId="urn:microsoft.com/office/officeart/2005/8/layout/hProcess4"/>
    <dgm:cxn modelId="{6B553B60-899C-4D70-8874-D1D2B7ABDBED}" type="presParOf" srcId="{5A080CC0-B8D0-48F0-B57A-67985127689E}" destId="{407AC740-04E9-41D3-B971-1B891679BA29}" srcOrd="2" destOrd="0" presId="urn:microsoft.com/office/officeart/2005/8/layout/hProcess4"/>
    <dgm:cxn modelId="{E0940401-3698-4F8B-8AD0-7965F2B423EC}" type="presParOf" srcId="{5A080CC0-B8D0-48F0-B57A-67985127689E}" destId="{8004685F-795A-416D-9B6A-FFAB01EF04FA}" srcOrd="3" destOrd="0" presId="urn:microsoft.com/office/officeart/2005/8/layout/hProcess4"/>
    <dgm:cxn modelId="{5D11C9EA-A657-407F-8BE1-1D96CFF7140B}" type="presParOf" srcId="{5A080CC0-B8D0-48F0-B57A-67985127689E}" destId="{AD6500D9-3EDC-4B46-96ED-59C20702E23E}" srcOrd="4" destOrd="0" presId="urn:microsoft.com/office/officeart/2005/8/layout/hProcess4"/>
    <dgm:cxn modelId="{C06FF5C1-666F-485A-A1FB-024D034DD724}" type="presParOf" srcId="{D0338B59-22C8-4DAB-8D28-9A0EC8C0B2F3}" destId="{BF8FA99A-8A12-4F31-A4C6-2C0B51B2B217}" srcOrd="3" destOrd="0" presId="urn:microsoft.com/office/officeart/2005/8/layout/hProcess4"/>
    <dgm:cxn modelId="{BB22449D-3DFE-4AB7-9583-11F306C40CE9}" type="presParOf" srcId="{D0338B59-22C8-4DAB-8D28-9A0EC8C0B2F3}" destId="{E1FBC48B-A472-4AE1-A59C-90FC8AFB460C}" srcOrd="4" destOrd="0" presId="urn:microsoft.com/office/officeart/2005/8/layout/hProcess4"/>
    <dgm:cxn modelId="{5DC05973-2E8E-4D05-BEFB-5531D93616D6}" type="presParOf" srcId="{E1FBC48B-A472-4AE1-A59C-90FC8AFB460C}" destId="{23B89F75-D0DA-4676-9C1E-293469A6CC5F}" srcOrd="0" destOrd="0" presId="urn:microsoft.com/office/officeart/2005/8/layout/hProcess4"/>
    <dgm:cxn modelId="{5ACC0353-FD3D-4EE7-9376-44F0053C587A}" type="presParOf" srcId="{E1FBC48B-A472-4AE1-A59C-90FC8AFB460C}" destId="{41CD8C10-EAD9-4D82-B492-8DB2327AEA9F}" srcOrd="1" destOrd="0" presId="urn:microsoft.com/office/officeart/2005/8/layout/hProcess4"/>
    <dgm:cxn modelId="{C8FC9A1A-6FE7-487F-A3A9-5B508CF14C20}" type="presParOf" srcId="{E1FBC48B-A472-4AE1-A59C-90FC8AFB460C}" destId="{67FAA358-40D2-41FE-9FA2-5FCB91D285B2}" srcOrd="2" destOrd="0" presId="urn:microsoft.com/office/officeart/2005/8/layout/hProcess4"/>
    <dgm:cxn modelId="{AC9BB47E-568B-49DE-A193-739D54DE5D1E}" type="presParOf" srcId="{E1FBC48B-A472-4AE1-A59C-90FC8AFB460C}" destId="{60CCD92D-40B3-42B1-82D6-93FAE634B46E}" srcOrd="3" destOrd="0" presId="urn:microsoft.com/office/officeart/2005/8/layout/hProcess4"/>
    <dgm:cxn modelId="{BE599F3B-97D3-44F7-982F-E70965A7816D}" type="presParOf" srcId="{E1FBC48B-A472-4AE1-A59C-90FC8AFB460C}" destId="{18F126A1-9247-44BC-8A57-3878C748183E}"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9F52BF-9612-4A47-9565-426168C44F9D}">
      <dsp:nvSpPr>
        <dsp:cNvPr id="0" name=""/>
        <dsp:cNvSpPr/>
      </dsp:nvSpPr>
      <dsp:spPr>
        <a:xfrm rot="16200000">
          <a:off x="1573716" y="-1519287"/>
          <a:ext cx="2175669" cy="5257800"/>
        </a:xfrm>
        <a:prstGeom prst="round1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3144" tIns="263144" rIns="263144" bIns="263144"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kk-KZ" sz="3700" kern="1200" dirty="0" smtClean="0">
              <a:solidFill>
                <a:srgbClr val="002060"/>
              </a:solidFill>
              <a:latin typeface="Times New Roman" pitchFamily="18" charset="0"/>
              <a:cs typeface="Times New Roman" pitchFamily="18" charset="0"/>
            </a:rPr>
            <a:t>Басымдықтар</a:t>
          </a:r>
          <a:endParaRPr lang="ru-RU" sz="3700" kern="1200" dirty="0" smtClean="0">
            <a:solidFill>
              <a:srgbClr val="002060"/>
            </a:solidFill>
            <a:latin typeface="Times New Roman" pitchFamily="18" charset="0"/>
            <a:cs typeface="Times New Roman" pitchFamily="18" charset="0"/>
          </a:endParaRPr>
        </a:p>
        <a:p>
          <a:pPr lvl="0" algn="ctr" defTabSz="2533650">
            <a:lnSpc>
              <a:spcPct val="90000"/>
            </a:lnSpc>
            <a:spcBef>
              <a:spcPct val="0"/>
            </a:spcBef>
            <a:spcAft>
              <a:spcPct val="35000"/>
            </a:spcAft>
          </a:pPr>
          <a:endParaRPr lang="ru-RU" sz="3700" kern="1200" dirty="0"/>
        </a:p>
      </dsp:txBody>
      <dsp:txXfrm rot="5400000">
        <a:off x="32651" y="21779"/>
        <a:ext cx="5257800" cy="1631751"/>
      </dsp:txXfrm>
    </dsp:sp>
    <dsp:sp modelId="{0721C4D1-59B9-4E2C-945F-859734007F57}">
      <dsp:nvSpPr>
        <dsp:cNvPr id="0" name=""/>
        <dsp:cNvSpPr/>
      </dsp:nvSpPr>
      <dsp:spPr>
        <a:xfrm>
          <a:off x="5257800" y="0"/>
          <a:ext cx="5257800" cy="2175669"/>
        </a:xfrm>
        <a:prstGeom prst="round1Rect">
          <a:avLst/>
        </a:prstGeom>
        <a:solidFill>
          <a:schemeClr val="accent4">
            <a:hueOff val="3465231"/>
            <a:satOff val="-15989"/>
            <a:lumOff val="58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3144" tIns="263144" rIns="263144" bIns="263144" numCol="1" spcCol="1270" anchor="ctr" anchorCtr="0">
          <a:noAutofit/>
        </a:bodyPr>
        <a:lstStyle/>
        <a:p>
          <a:pPr lvl="0" algn="ctr" defTabSz="1644650">
            <a:lnSpc>
              <a:spcPct val="90000"/>
            </a:lnSpc>
            <a:spcBef>
              <a:spcPct val="0"/>
            </a:spcBef>
            <a:spcAft>
              <a:spcPct val="35000"/>
            </a:spcAft>
          </a:pPr>
          <a:r>
            <a:rPr lang="kk-KZ" sz="3700" kern="1200" dirty="0" smtClean="0">
              <a:solidFill>
                <a:srgbClr val="002060"/>
              </a:solidFill>
              <a:latin typeface="Times New Roman" pitchFamily="18" charset="0"/>
              <a:cs typeface="Times New Roman" pitchFamily="18" charset="0"/>
            </a:rPr>
            <a:t>Позитивті түрде ойлау</a:t>
          </a:r>
          <a:endParaRPr lang="ru-RU" sz="3700" kern="1200" dirty="0">
            <a:solidFill>
              <a:srgbClr val="002060"/>
            </a:solidFill>
            <a:latin typeface="Times New Roman" pitchFamily="18" charset="0"/>
            <a:cs typeface="Times New Roman" pitchFamily="18" charset="0"/>
          </a:endParaRPr>
        </a:p>
      </dsp:txBody>
      <dsp:txXfrm>
        <a:off x="5257800" y="0"/>
        <a:ext cx="5257800" cy="1631751"/>
      </dsp:txXfrm>
    </dsp:sp>
    <dsp:sp modelId="{37167CD3-FCB6-4740-8754-75A6A5B68F29}">
      <dsp:nvSpPr>
        <dsp:cNvPr id="0" name=""/>
        <dsp:cNvSpPr/>
      </dsp:nvSpPr>
      <dsp:spPr>
        <a:xfrm rot="10800000">
          <a:off x="0" y="2175669"/>
          <a:ext cx="5257800" cy="2175669"/>
        </a:xfrm>
        <a:prstGeom prst="round1Rect">
          <a:avLst/>
        </a:prstGeom>
        <a:solidFill>
          <a:schemeClr val="accent4">
            <a:hueOff val="6930462"/>
            <a:satOff val="-31979"/>
            <a:lumOff val="1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3144" tIns="263144" rIns="263144" bIns="263144" numCol="1" spcCol="1270" anchor="ctr" anchorCtr="0">
          <a:noAutofit/>
        </a:bodyPr>
        <a:lstStyle/>
        <a:p>
          <a:pPr lvl="0" algn="ctr" defTabSz="1644650">
            <a:lnSpc>
              <a:spcPct val="90000"/>
            </a:lnSpc>
            <a:spcBef>
              <a:spcPct val="0"/>
            </a:spcBef>
            <a:spcAft>
              <a:spcPct val="35000"/>
            </a:spcAft>
          </a:pPr>
          <a:r>
            <a:rPr lang="kk-KZ" sz="3700" kern="1200" dirty="0" smtClean="0">
              <a:solidFill>
                <a:srgbClr val="002060"/>
              </a:solidFill>
              <a:latin typeface="Times New Roman" pitchFamily="18" charset="0"/>
              <a:cs typeface="Times New Roman" pitchFamily="18" charset="0"/>
            </a:rPr>
            <a:t>Мақсат қою </a:t>
          </a:r>
          <a:endParaRPr lang="ru-RU" sz="3700" kern="1200" dirty="0">
            <a:solidFill>
              <a:srgbClr val="002060"/>
            </a:solidFill>
            <a:latin typeface="Times New Roman" pitchFamily="18" charset="0"/>
            <a:cs typeface="Times New Roman" pitchFamily="18" charset="0"/>
          </a:endParaRPr>
        </a:p>
      </dsp:txBody>
      <dsp:txXfrm rot="10800000">
        <a:off x="0" y="2719586"/>
        <a:ext cx="5257800" cy="1631751"/>
      </dsp:txXfrm>
    </dsp:sp>
    <dsp:sp modelId="{D095CC46-1F9D-4C30-BF02-16429993AD7D}">
      <dsp:nvSpPr>
        <dsp:cNvPr id="0" name=""/>
        <dsp:cNvSpPr/>
      </dsp:nvSpPr>
      <dsp:spPr>
        <a:xfrm rot="5400000">
          <a:off x="6798865" y="634603"/>
          <a:ext cx="2175669" cy="5257800"/>
        </a:xfrm>
        <a:prstGeom prst="round1Rect">
          <a:avLst/>
        </a:prstGeom>
        <a:solidFill>
          <a:schemeClr val="accent4">
            <a:hueOff val="10395693"/>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3144" tIns="263144" rIns="263144" bIns="263144" numCol="1" spcCol="1270" anchor="ctr" anchorCtr="0">
          <a:noAutofit/>
        </a:bodyPr>
        <a:lstStyle/>
        <a:p>
          <a:pPr lvl="0" algn="ctr" defTabSz="1644650">
            <a:lnSpc>
              <a:spcPct val="90000"/>
            </a:lnSpc>
            <a:spcBef>
              <a:spcPct val="0"/>
            </a:spcBef>
            <a:spcAft>
              <a:spcPct val="35000"/>
            </a:spcAft>
          </a:pPr>
          <a:r>
            <a:rPr lang="kk-KZ" sz="3700" kern="1200" dirty="0" smtClean="0">
              <a:solidFill>
                <a:srgbClr val="002060"/>
              </a:solidFill>
              <a:latin typeface="Times New Roman" pitchFamily="18" charset="0"/>
              <a:cs typeface="Times New Roman" pitchFamily="18" charset="0"/>
            </a:rPr>
            <a:t>Күнделікті жоспарлау</a:t>
          </a:r>
          <a:endParaRPr lang="ru-RU" sz="3700" kern="1200" dirty="0">
            <a:solidFill>
              <a:srgbClr val="002060"/>
            </a:solidFill>
            <a:latin typeface="Times New Roman" pitchFamily="18" charset="0"/>
            <a:cs typeface="Times New Roman" pitchFamily="18" charset="0"/>
          </a:endParaRPr>
        </a:p>
      </dsp:txBody>
      <dsp:txXfrm rot="-5400000">
        <a:off x="5257800" y="2719586"/>
        <a:ext cx="5257800" cy="1631751"/>
      </dsp:txXfrm>
    </dsp:sp>
    <dsp:sp modelId="{52036526-555B-4D81-9AAB-168688C11B50}">
      <dsp:nvSpPr>
        <dsp:cNvPr id="0" name=""/>
        <dsp:cNvSpPr/>
      </dsp:nvSpPr>
      <dsp:spPr>
        <a:xfrm>
          <a:off x="3178629" y="1396545"/>
          <a:ext cx="4158341" cy="1558246"/>
        </a:xfrm>
        <a:prstGeom prst="roundRect">
          <a:avLst/>
        </a:prstGeom>
        <a:solidFill>
          <a:schemeClr val="accent4">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kk-KZ" sz="3700" kern="1200" dirty="0" smtClean="0">
              <a:solidFill>
                <a:srgbClr val="002060"/>
              </a:solidFill>
              <a:latin typeface="Times New Roman" pitchFamily="18" charset="0"/>
              <a:cs typeface="Times New Roman" pitchFamily="18" charset="0"/>
            </a:rPr>
            <a:t>Жеке тұлғаны дамыту</a:t>
          </a:r>
          <a:endParaRPr lang="ru-RU" sz="3700" kern="1200" dirty="0">
            <a:solidFill>
              <a:srgbClr val="002060"/>
            </a:solidFill>
            <a:latin typeface="Times New Roman" pitchFamily="18" charset="0"/>
            <a:cs typeface="Times New Roman" pitchFamily="18" charset="0"/>
          </a:endParaRPr>
        </a:p>
      </dsp:txBody>
      <dsp:txXfrm>
        <a:off x="3254696" y="1472612"/>
        <a:ext cx="4006207" cy="140611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9F52BF-9612-4A47-9565-426168C44F9D}">
      <dsp:nvSpPr>
        <dsp:cNvPr id="0" name=""/>
        <dsp:cNvSpPr/>
      </dsp:nvSpPr>
      <dsp:spPr>
        <a:xfrm rot="16200000">
          <a:off x="1573716" y="-1519287"/>
          <a:ext cx="2175669" cy="5257800"/>
        </a:xfrm>
        <a:prstGeom prst="round1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marR="0" lvl="0" indent="0" algn="ctr" defTabSz="2533650" eaLnBrk="1" fontAlgn="auto" latinLnBrk="0" hangingPunct="1">
            <a:lnSpc>
              <a:spcPct val="90000"/>
            </a:lnSpc>
            <a:spcBef>
              <a:spcPct val="0"/>
            </a:spcBef>
            <a:spcAft>
              <a:spcPct val="35000"/>
            </a:spcAft>
            <a:buClrTx/>
            <a:buSzTx/>
            <a:buFontTx/>
            <a:buNone/>
            <a:tabLst/>
            <a:defRPr/>
          </a:pPr>
          <a:r>
            <a:rPr lang="kk-KZ" sz="2800" kern="1200" dirty="0" smtClean="0">
              <a:solidFill>
                <a:srgbClr val="002060"/>
              </a:solidFill>
              <a:latin typeface="Times New Roman" pitchFamily="18" charset="0"/>
              <a:cs typeface="Times New Roman" pitchFamily="18" charset="0"/>
            </a:rPr>
            <a:t>Балалардың таңдауы, ата-ананың қолдауы.</a:t>
          </a:r>
          <a:endParaRPr lang="ru-RU" sz="2800" kern="1200" dirty="0" smtClean="0">
            <a:solidFill>
              <a:srgbClr val="002060"/>
            </a:solidFill>
            <a:latin typeface="Times New Roman" pitchFamily="18" charset="0"/>
            <a:cs typeface="Times New Roman" pitchFamily="18" charset="0"/>
          </a:endParaRPr>
        </a:p>
        <a:p>
          <a:pPr lvl="0" algn="ctr" defTabSz="2533650">
            <a:lnSpc>
              <a:spcPct val="90000"/>
            </a:lnSpc>
            <a:spcBef>
              <a:spcPct val="0"/>
            </a:spcBef>
            <a:spcAft>
              <a:spcPct val="35000"/>
            </a:spcAft>
          </a:pPr>
          <a:endParaRPr lang="ru-RU" sz="2600" kern="1200" dirty="0"/>
        </a:p>
      </dsp:txBody>
      <dsp:txXfrm rot="5400000">
        <a:off x="32651" y="21779"/>
        <a:ext cx="5257800" cy="1631751"/>
      </dsp:txXfrm>
    </dsp:sp>
    <dsp:sp modelId="{0721C4D1-59B9-4E2C-945F-859734007F57}">
      <dsp:nvSpPr>
        <dsp:cNvPr id="0" name=""/>
        <dsp:cNvSpPr/>
      </dsp:nvSpPr>
      <dsp:spPr>
        <a:xfrm>
          <a:off x="5225149" y="0"/>
          <a:ext cx="5257800" cy="2175669"/>
        </a:xfrm>
        <a:prstGeom prst="round1Rect">
          <a:avLst/>
        </a:prstGeom>
        <a:solidFill>
          <a:schemeClr val="accent4">
            <a:hueOff val="3465231"/>
            <a:satOff val="-15989"/>
            <a:lumOff val="58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kk-KZ" sz="3200" kern="1200" dirty="0" smtClean="0">
              <a:solidFill>
                <a:srgbClr val="002060"/>
              </a:solidFill>
              <a:latin typeface="Times New Roman" pitchFamily="18" charset="0"/>
              <a:cs typeface="Times New Roman" pitchFamily="18" charset="0"/>
            </a:rPr>
            <a:t>Мақсат қою.</a:t>
          </a:r>
          <a:endParaRPr lang="ru-RU" sz="3200" kern="1200" dirty="0" smtClean="0">
            <a:solidFill>
              <a:srgbClr val="002060"/>
            </a:solidFill>
            <a:latin typeface="Times New Roman" pitchFamily="18" charset="0"/>
            <a:cs typeface="Times New Roman" pitchFamily="18" charset="0"/>
          </a:endParaRPr>
        </a:p>
        <a:p>
          <a:pPr lvl="0" algn="ctr" defTabSz="1155700">
            <a:lnSpc>
              <a:spcPct val="90000"/>
            </a:lnSpc>
            <a:spcBef>
              <a:spcPct val="0"/>
            </a:spcBef>
            <a:spcAft>
              <a:spcPct val="35000"/>
            </a:spcAft>
          </a:pPr>
          <a:endParaRPr lang="ru-RU" sz="2700" kern="1200" dirty="0"/>
        </a:p>
      </dsp:txBody>
      <dsp:txXfrm>
        <a:off x="5225149" y="0"/>
        <a:ext cx="5257800" cy="1631751"/>
      </dsp:txXfrm>
    </dsp:sp>
    <dsp:sp modelId="{37167CD3-FCB6-4740-8754-75A6A5B68F29}">
      <dsp:nvSpPr>
        <dsp:cNvPr id="0" name=""/>
        <dsp:cNvSpPr/>
      </dsp:nvSpPr>
      <dsp:spPr>
        <a:xfrm rot="10800000">
          <a:off x="0" y="2175669"/>
          <a:ext cx="5257800" cy="2175669"/>
        </a:xfrm>
        <a:prstGeom prst="round1Rect">
          <a:avLst/>
        </a:prstGeom>
        <a:solidFill>
          <a:schemeClr val="accent4">
            <a:hueOff val="6930462"/>
            <a:satOff val="-31979"/>
            <a:lumOff val="1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kk-KZ" sz="3200" kern="1200" dirty="0" smtClean="0">
              <a:solidFill>
                <a:srgbClr val="002060"/>
              </a:solidFill>
              <a:latin typeface="Times New Roman" pitchFamily="18" charset="0"/>
              <a:cs typeface="Times New Roman" pitchFamily="18" charset="0"/>
            </a:rPr>
            <a:t>Қызметті жоспарлау</a:t>
          </a:r>
          <a:endParaRPr lang="ru-RU" sz="3200" kern="1200" dirty="0" smtClean="0">
            <a:solidFill>
              <a:srgbClr val="002060"/>
            </a:solidFill>
            <a:latin typeface="Times New Roman" pitchFamily="18" charset="0"/>
            <a:cs typeface="Times New Roman" pitchFamily="18" charset="0"/>
          </a:endParaRPr>
        </a:p>
        <a:p>
          <a:pPr lvl="0" algn="ctr" defTabSz="1155700">
            <a:lnSpc>
              <a:spcPct val="90000"/>
            </a:lnSpc>
            <a:spcBef>
              <a:spcPct val="0"/>
            </a:spcBef>
            <a:spcAft>
              <a:spcPct val="35000"/>
            </a:spcAft>
          </a:pPr>
          <a:endParaRPr lang="ru-RU" sz="2700" kern="1200" dirty="0"/>
        </a:p>
      </dsp:txBody>
      <dsp:txXfrm rot="10800000">
        <a:off x="0" y="2719586"/>
        <a:ext cx="5257800" cy="1631751"/>
      </dsp:txXfrm>
    </dsp:sp>
    <dsp:sp modelId="{D095CC46-1F9D-4C30-BF02-16429993AD7D}">
      <dsp:nvSpPr>
        <dsp:cNvPr id="0" name=""/>
        <dsp:cNvSpPr/>
      </dsp:nvSpPr>
      <dsp:spPr>
        <a:xfrm rot="5400000">
          <a:off x="6787981" y="601946"/>
          <a:ext cx="2175669" cy="5257800"/>
        </a:xfrm>
        <a:prstGeom prst="round1Rect">
          <a:avLst/>
        </a:prstGeom>
        <a:solidFill>
          <a:schemeClr val="accent4">
            <a:hueOff val="10395693"/>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lvl="0" algn="ctr" defTabSz="1200150">
            <a:lnSpc>
              <a:spcPct val="90000"/>
            </a:lnSpc>
            <a:spcBef>
              <a:spcPct val="0"/>
            </a:spcBef>
            <a:spcAft>
              <a:spcPct val="35000"/>
            </a:spcAft>
          </a:pPr>
          <a:r>
            <a:rPr lang="kk-KZ" sz="2700" kern="1200" dirty="0" smtClean="0"/>
            <a:t> </a:t>
          </a:r>
          <a:r>
            <a:rPr lang="kk-KZ" sz="3200" kern="1200" dirty="0" smtClean="0">
              <a:solidFill>
                <a:srgbClr val="002060"/>
              </a:solidFill>
              <a:latin typeface="Times New Roman" pitchFamily="18" charset="0"/>
              <a:cs typeface="Times New Roman" pitchFamily="18" charset="0"/>
            </a:rPr>
            <a:t>Өмірлік ой, стратегия.</a:t>
          </a:r>
          <a:endParaRPr lang="ru-RU" sz="3200" kern="1200" dirty="0">
            <a:solidFill>
              <a:srgbClr val="002060"/>
            </a:solidFill>
            <a:latin typeface="Times New Roman" pitchFamily="18" charset="0"/>
            <a:cs typeface="Times New Roman" pitchFamily="18" charset="0"/>
          </a:endParaRPr>
        </a:p>
      </dsp:txBody>
      <dsp:txXfrm rot="-5400000">
        <a:off x="5246916" y="2686929"/>
        <a:ext cx="5257800" cy="1631751"/>
      </dsp:txXfrm>
    </dsp:sp>
    <dsp:sp modelId="{52036526-555B-4D81-9AAB-168688C11B50}">
      <dsp:nvSpPr>
        <dsp:cNvPr id="0" name=""/>
        <dsp:cNvSpPr/>
      </dsp:nvSpPr>
      <dsp:spPr>
        <a:xfrm>
          <a:off x="3178629" y="1396545"/>
          <a:ext cx="4158341" cy="1558246"/>
        </a:xfrm>
        <a:prstGeom prst="roundRect">
          <a:avLst/>
        </a:prstGeom>
        <a:solidFill>
          <a:schemeClr val="accent4">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kk-KZ" sz="2900" kern="1200" dirty="0" smtClean="0">
              <a:solidFill>
                <a:srgbClr val="002060"/>
              </a:solidFill>
              <a:latin typeface="Times New Roman" pitchFamily="18" charset="0"/>
              <a:cs typeface="Times New Roman" pitchFamily="18" charset="0"/>
            </a:rPr>
            <a:t>Болашақты және алдағы жетістіктерді ойлау</a:t>
          </a:r>
          <a:endParaRPr lang="ru-RU" sz="2900" kern="1200" dirty="0">
            <a:solidFill>
              <a:srgbClr val="002060"/>
            </a:solidFill>
            <a:latin typeface="Times New Roman" pitchFamily="18" charset="0"/>
            <a:cs typeface="Times New Roman" pitchFamily="18" charset="0"/>
          </a:endParaRPr>
        </a:p>
      </dsp:txBody>
      <dsp:txXfrm>
        <a:off x="3254696" y="1472612"/>
        <a:ext cx="4006207" cy="14061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2488E6-817E-4C0D-BD8D-E692BC40A061}">
      <dsp:nvSpPr>
        <dsp:cNvPr id="0" name=""/>
        <dsp:cNvSpPr/>
      </dsp:nvSpPr>
      <dsp:spPr>
        <a:xfrm>
          <a:off x="784175" y="953350"/>
          <a:ext cx="2049350" cy="1345467"/>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t" anchorCtr="0">
          <a:noAutofit/>
        </a:bodyPr>
        <a:lstStyle/>
        <a:p>
          <a:pPr marL="228600" lvl="1" indent="-228600" algn="l" defTabSz="889000">
            <a:lnSpc>
              <a:spcPct val="90000"/>
            </a:lnSpc>
            <a:spcBef>
              <a:spcPct val="0"/>
            </a:spcBef>
            <a:spcAft>
              <a:spcPct val="15000"/>
            </a:spcAft>
            <a:buChar char="••"/>
          </a:pPr>
          <a:r>
            <a:rPr lang="kk-KZ" sz="2000" kern="1200" dirty="0" smtClean="0">
              <a:solidFill>
                <a:srgbClr val="002060"/>
              </a:solidFill>
              <a:latin typeface="Times New Roman" pitchFamily="18" charset="0"/>
              <a:cs typeface="Times New Roman" pitchFamily="18" charset="0"/>
            </a:rPr>
            <a:t>Инстикт</a:t>
          </a:r>
          <a:endParaRPr lang="ru-RU" sz="2000" kern="1200" dirty="0">
            <a:solidFill>
              <a:srgbClr val="002060"/>
            </a:solidFill>
            <a:latin typeface="Times New Roman" pitchFamily="18" charset="0"/>
            <a:cs typeface="Times New Roman" pitchFamily="18" charset="0"/>
          </a:endParaRPr>
        </a:p>
      </dsp:txBody>
      <dsp:txXfrm>
        <a:off x="815138" y="984313"/>
        <a:ext cx="1987424" cy="995226"/>
      </dsp:txXfrm>
    </dsp:sp>
    <dsp:sp modelId="{B9AD3481-50BD-49F6-8AF7-07CB1B7D0873}">
      <dsp:nvSpPr>
        <dsp:cNvPr id="0" name=""/>
        <dsp:cNvSpPr/>
      </dsp:nvSpPr>
      <dsp:spPr>
        <a:xfrm rot="20999540">
          <a:off x="1770714" y="642388"/>
          <a:ext cx="3729900" cy="3120811"/>
        </a:xfrm>
        <a:prstGeom prst="leftCircularArrow">
          <a:avLst>
            <a:gd name="adj1" fmla="val 3465"/>
            <a:gd name="adj2" fmla="val 429532"/>
            <a:gd name="adj3" fmla="val 2596145"/>
            <a:gd name="adj4" fmla="val 9415591"/>
            <a:gd name="adj5" fmla="val 4042"/>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9D526C2-5B1E-4EED-AF17-16533448F982}">
      <dsp:nvSpPr>
        <dsp:cNvPr id="0" name=""/>
        <dsp:cNvSpPr/>
      </dsp:nvSpPr>
      <dsp:spPr>
        <a:xfrm>
          <a:off x="907592" y="1911628"/>
          <a:ext cx="2485634" cy="1119195"/>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7940" rIns="41910" bIns="27940" numCol="1" spcCol="1270" anchor="ctr" anchorCtr="0">
          <a:noAutofit/>
        </a:bodyPr>
        <a:lstStyle/>
        <a:p>
          <a:pPr lvl="0" algn="ctr" defTabSz="977900">
            <a:lnSpc>
              <a:spcPct val="90000"/>
            </a:lnSpc>
            <a:spcBef>
              <a:spcPct val="0"/>
            </a:spcBef>
            <a:spcAft>
              <a:spcPct val="35000"/>
            </a:spcAft>
          </a:pPr>
          <a:r>
            <a:rPr lang="kk-KZ" sz="2200" kern="1200" dirty="0" smtClean="0">
              <a:solidFill>
                <a:srgbClr val="002060"/>
              </a:solidFill>
              <a:latin typeface="Times New Roman" pitchFamily="18" charset="0"/>
              <a:cs typeface="Times New Roman" pitchFamily="18" charset="0"/>
            </a:rPr>
            <a:t>I. "Мен қалаймын»</a:t>
          </a:r>
          <a:endParaRPr lang="ru-RU" sz="2200" kern="1200" dirty="0">
            <a:solidFill>
              <a:srgbClr val="002060"/>
            </a:solidFill>
            <a:latin typeface="Times New Roman" pitchFamily="18" charset="0"/>
            <a:cs typeface="Times New Roman" pitchFamily="18" charset="0"/>
          </a:endParaRPr>
        </a:p>
      </dsp:txBody>
      <dsp:txXfrm>
        <a:off x="940372" y="1944408"/>
        <a:ext cx="2420074" cy="1053635"/>
      </dsp:txXfrm>
    </dsp:sp>
    <dsp:sp modelId="{D1F22FC6-4C08-49C1-82C7-0B0DFC1867D7}">
      <dsp:nvSpPr>
        <dsp:cNvPr id="0" name=""/>
        <dsp:cNvSpPr/>
      </dsp:nvSpPr>
      <dsp:spPr>
        <a:xfrm>
          <a:off x="4063563" y="1305384"/>
          <a:ext cx="2049350" cy="1607258"/>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5197847"/>
              <a:satOff val="-23984"/>
              <a:lumOff val="88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t" anchorCtr="0">
          <a:noAutofit/>
        </a:bodyPr>
        <a:lstStyle/>
        <a:p>
          <a:pPr marL="228600" lvl="1" indent="-228600" algn="l" defTabSz="889000">
            <a:lnSpc>
              <a:spcPct val="90000"/>
            </a:lnSpc>
            <a:spcBef>
              <a:spcPct val="0"/>
            </a:spcBef>
            <a:spcAft>
              <a:spcPct val="15000"/>
            </a:spcAft>
            <a:buChar char="••"/>
          </a:pPr>
          <a:r>
            <a:rPr lang="ru-RU" sz="2000" kern="1200" dirty="0" err="1" smtClean="0">
              <a:solidFill>
                <a:srgbClr val="002060"/>
              </a:solidFill>
              <a:latin typeface="Times New Roman" pitchFamily="18" charset="0"/>
              <a:cs typeface="Times New Roman" pitchFamily="18" charset="0"/>
            </a:rPr>
            <a:t>Нормалар</a:t>
          </a:r>
          <a:r>
            <a:rPr lang="ru-RU" sz="2000" kern="1200" dirty="0" smtClean="0">
              <a:solidFill>
                <a:srgbClr val="002060"/>
              </a:solidFill>
              <a:latin typeface="Times New Roman" pitchFamily="18" charset="0"/>
              <a:cs typeface="Times New Roman" pitchFamily="18" charset="0"/>
            </a:rPr>
            <a:t>, </a:t>
          </a:r>
          <a:r>
            <a:rPr lang="ru-RU" sz="2000" kern="1200" dirty="0" err="1" smtClean="0">
              <a:solidFill>
                <a:srgbClr val="002060"/>
              </a:solidFill>
              <a:latin typeface="Times New Roman" pitchFamily="18" charset="0"/>
              <a:cs typeface="Times New Roman" pitchFamily="18" charset="0"/>
            </a:rPr>
            <a:t>ережелер</a:t>
          </a:r>
          <a:r>
            <a:rPr lang="ru-RU" sz="2000" kern="1200" dirty="0" smtClean="0">
              <a:solidFill>
                <a:srgbClr val="002060"/>
              </a:solidFill>
              <a:latin typeface="Times New Roman" pitchFamily="18" charset="0"/>
              <a:cs typeface="Times New Roman" pitchFamily="18" charset="0"/>
            </a:rPr>
            <a:t>, </a:t>
          </a:r>
          <a:r>
            <a:rPr lang="ru-RU" sz="2000" kern="1200" dirty="0" err="1" smtClean="0">
              <a:solidFill>
                <a:srgbClr val="002060"/>
              </a:solidFill>
              <a:latin typeface="Times New Roman" pitchFamily="18" charset="0"/>
              <a:cs typeface="Times New Roman" pitchFamily="18" charset="0"/>
            </a:rPr>
            <a:t>жауапкершілік</a:t>
          </a:r>
          <a:endParaRPr lang="ru-RU" sz="2000" kern="1200" dirty="0">
            <a:solidFill>
              <a:srgbClr val="002060"/>
            </a:solidFill>
            <a:latin typeface="Times New Roman" pitchFamily="18" charset="0"/>
            <a:cs typeface="Times New Roman" pitchFamily="18" charset="0"/>
          </a:endParaRPr>
        </a:p>
      </dsp:txBody>
      <dsp:txXfrm>
        <a:off x="4100550" y="1686783"/>
        <a:ext cx="1975376" cy="1188872"/>
      </dsp:txXfrm>
    </dsp:sp>
    <dsp:sp modelId="{BF8FA99A-8A12-4F31-A4C6-2C0B51B2B217}">
      <dsp:nvSpPr>
        <dsp:cNvPr id="0" name=""/>
        <dsp:cNvSpPr/>
      </dsp:nvSpPr>
      <dsp:spPr>
        <a:xfrm>
          <a:off x="4860490" y="-455099"/>
          <a:ext cx="3445316" cy="3281378"/>
        </a:xfrm>
        <a:prstGeom prst="circularArrow">
          <a:avLst>
            <a:gd name="adj1" fmla="val 3295"/>
            <a:gd name="adj2" fmla="val 406871"/>
            <a:gd name="adj3" fmla="val 19443345"/>
            <a:gd name="adj4" fmla="val 12601238"/>
            <a:gd name="adj5" fmla="val 3844"/>
          </a:avLst>
        </a:prstGeom>
        <a:solidFill>
          <a:schemeClr val="accent4">
            <a:hueOff val="10395693"/>
            <a:satOff val="-47968"/>
            <a:lumOff val="176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004685F-795A-416D-9B6A-FFAB01EF04FA}">
      <dsp:nvSpPr>
        <dsp:cNvPr id="0" name=""/>
        <dsp:cNvSpPr/>
      </dsp:nvSpPr>
      <dsp:spPr>
        <a:xfrm>
          <a:off x="3948023" y="423339"/>
          <a:ext cx="2631930" cy="1225126"/>
        </a:xfrm>
        <a:prstGeom prst="roundRect">
          <a:avLst>
            <a:gd name="adj" fmla="val 10000"/>
          </a:avLst>
        </a:prstGeom>
        <a:solidFill>
          <a:schemeClr val="accent4">
            <a:hueOff val="5197847"/>
            <a:satOff val="-23984"/>
            <a:lumOff val="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kk-KZ" sz="2100" kern="1200" dirty="0" smtClean="0">
              <a:solidFill>
                <a:srgbClr val="002060"/>
              </a:solidFill>
              <a:latin typeface="Times New Roman" pitchFamily="18" charset="0"/>
              <a:cs typeface="Times New Roman" pitchFamily="18" charset="0"/>
            </a:rPr>
            <a:t>ІІІ. Мен орындауға тиіспін</a:t>
          </a:r>
        </a:p>
        <a:p>
          <a:pPr lvl="0" algn="ctr" defTabSz="933450">
            <a:lnSpc>
              <a:spcPct val="90000"/>
            </a:lnSpc>
            <a:spcBef>
              <a:spcPct val="0"/>
            </a:spcBef>
            <a:spcAft>
              <a:spcPct val="35000"/>
            </a:spcAft>
          </a:pPr>
          <a:r>
            <a:rPr lang="kk-KZ" sz="1200" kern="1200" dirty="0" smtClean="0">
              <a:solidFill>
                <a:srgbClr val="002060"/>
              </a:solidFill>
              <a:latin typeface="Times New Roman" pitchFamily="18" charset="0"/>
              <a:cs typeface="Times New Roman" pitchFamily="18" charset="0"/>
            </a:rPr>
            <a:t>(Я должен)</a:t>
          </a:r>
          <a:endParaRPr lang="ru-RU" sz="1200" kern="1200" dirty="0">
            <a:solidFill>
              <a:srgbClr val="002060"/>
            </a:solidFill>
            <a:latin typeface="Times New Roman" pitchFamily="18" charset="0"/>
            <a:cs typeface="Times New Roman" pitchFamily="18" charset="0"/>
          </a:endParaRPr>
        </a:p>
      </dsp:txBody>
      <dsp:txXfrm>
        <a:off x="3983906" y="459222"/>
        <a:ext cx="2560164" cy="1153360"/>
      </dsp:txXfrm>
    </dsp:sp>
    <dsp:sp modelId="{41CD8C10-EAD9-4D82-B492-8DB2327AEA9F}">
      <dsp:nvSpPr>
        <dsp:cNvPr id="0" name=""/>
        <dsp:cNvSpPr/>
      </dsp:nvSpPr>
      <dsp:spPr>
        <a:xfrm>
          <a:off x="7146313" y="805371"/>
          <a:ext cx="1967150" cy="1690285"/>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10395693"/>
              <a:satOff val="-47968"/>
              <a:lumOff val="176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t" anchorCtr="0">
          <a:noAutofit/>
        </a:bodyPr>
        <a:lstStyle/>
        <a:p>
          <a:pPr marL="228600" lvl="1" indent="-228600" algn="l" defTabSz="889000">
            <a:lnSpc>
              <a:spcPct val="90000"/>
            </a:lnSpc>
            <a:spcBef>
              <a:spcPct val="0"/>
            </a:spcBef>
            <a:spcAft>
              <a:spcPct val="15000"/>
            </a:spcAft>
            <a:buChar char="••"/>
          </a:pPr>
          <a:r>
            <a:rPr lang="ru-RU" sz="2000" kern="1200" dirty="0" err="1" smtClean="0">
              <a:solidFill>
                <a:srgbClr val="002060"/>
              </a:solidFill>
              <a:latin typeface="Times New Roman" pitchFamily="18" charset="0"/>
              <a:cs typeface="Times New Roman" pitchFamily="18" charset="0"/>
            </a:rPr>
            <a:t>Жетістікке</a:t>
          </a:r>
          <a:r>
            <a:rPr lang="ru-RU" sz="2000" kern="1200" dirty="0" smtClean="0">
              <a:solidFill>
                <a:srgbClr val="002060"/>
              </a:solidFill>
              <a:latin typeface="Times New Roman" pitchFamily="18" charset="0"/>
              <a:cs typeface="Times New Roman" pitchFamily="18" charset="0"/>
            </a:rPr>
            <a:t> </a:t>
          </a:r>
          <a:r>
            <a:rPr lang="ru-RU" sz="2000" kern="1200" dirty="0" err="1" smtClean="0">
              <a:solidFill>
                <a:srgbClr val="002060"/>
              </a:solidFill>
              <a:latin typeface="Times New Roman" pitchFamily="18" charset="0"/>
              <a:cs typeface="Times New Roman" pitchFamily="18" charset="0"/>
            </a:rPr>
            <a:t>жету</a:t>
          </a:r>
          <a:endParaRPr lang="ru-RU" sz="2000" kern="1200" dirty="0">
            <a:solidFill>
              <a:srgbClr val="002060"/>
            </a:solidFill>
            <a:latin typeface="Times New Roman" pitchFamily="18" charset="0"/>
            <a:cs typeface="Times New Roman" pitchFamily="18" charset="0"/>
          </a:endParaRPr>
        </a:p>
      </dsp:txBody>
      <dsp:txXfrm>
        <a:off x="7185211" y="844269"/>
        <a:ext cx="1889354" cy="1250285"/>
      </dsp:txXfrm>
    </dsp:sp>
    <dsp:sp modelId="{60CCD92D-40B3-42B1-82D6-93FAE634B46E}">
      <dsp:nvSpPr>
        <dsp:cNvPr id="0" name=""/>
        <dsp:cNvSpPr/>
      </dsp:nvSpPr>
      <dsp:spPr>
        <a:xfrm>
          <a:off x="7429184" y="1984920"/>
          <a:ext cx="2084526" cy="1021473"/>
        </a:xfrm>
        <a:prstGeom prst="roundRect">
          <a:avLst>
            <a:gd name="adj" fmla="val 10000"/>
          </a:avLst>
        </a:prstGeom>
        <a:solidFill>
          <a:schemeClr val="accent4">
            <a:hueOff val="10395693"/>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7940" rIns="41910" bIns="27940" numCol="1" spcCol="1270" anchor="ctr" anchorCtr="0">
          <a:noAutofit/>
        </a:bodyPr>
        <a:lstStyle/>
        <a:p>
          <a:pPr lvl="0" algn="ctr" defTabSz="977900">
            <a:lnSpc>
              <a:spcPct val="90000"/>
            </a:lnSpc>
            <a:spcBef>
              <a:spcPct val="0"/>
            </a:spcBef>
            <a:spcAft>
              <a:spcPct val="35000"/>
            </a:spcAft>
          </a:pPr>
          <a:r>
            <a:rPr lang="kk-KZ" sz="2200" kern="1200" dirty="0" smtClean="0">
              <a:solidFill>
                <a:srgbClr val="002060"/>
              </a:solidFill>
              <a:latin typeface="Times New Roman" pitchFamily="18" charset="0"/>
              <a:cs typeface="Times New Roman" pitchFamily="18" charset="0"/>
            </a:rPr>
            <a:t>ІІ. Менің қолымнан келеді</a:t>
          </a:r>
          <a:endParaRPr lang="ru-RU" sz="2200" kern="1200" dirty="0">
            <a:solidFill>
              <a:srgbClr val="002060"/>
            </a:solidFill>
            <a:latin typeface="Times New Roman" pitchFamily="18" charset="0"/>
            <a:cs typeface="Times New Roman" pitchFamily="18" charset="0"/>
          </a:endParaRPr>
        </a:p>
      </dsp:txBody>
      <dsp:txXfrm>
        <a:off x="7459102" y="2014838"/>
        <a:ext cx="2024690" cy="961637"/>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3.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457B0B2-F6D4-4BF3-BAF5-532B1695BBE9}" type="datetimeFigureOut">
              <a:rPr lang="ru-RU" smtClean="0"/>
              <a:pPr/>
              <a:t>11.10.2020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838ED14-DA40-40DB-89A2-F47680BBF04B}" type="slidenum">
              <a:rPr lang="ru-RU" smtClean="0"/>
              <a:pPr/>
              <a:t>‹#›</a:t>
            </a:fld>
            <a:endParaRPr lang="ru-RU"/>
          </a:p>
        </p:txBody>
      </p:sp>
    </p:spTree>
    <p:extLst>
      <p:ext uri="{BB962C8B-B14F-4D97-AF65-F5344CB8AC3E}">
        <p14:creationId xmlns:p14="http://schemas.microsoft.com/office/powerpoint/2010/main" val="330922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457B0B2-F6D4-4BF3-BAF5-532B1695BBE9}" type="datetimeFigureOut">
              <a:rPr lang="ru-RU" smtClean="0"/>
              <a:pPr/>
              <a:t>11.10.2020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838ED14-DA40-40DB-89A2-F47680BBF04B}" type="slidenum">
              <a:rPr lang="ru-RU" smtClean="0"/>
              <a:pPr/>
              <a:t>‹#›</a:t>
            </a:fld>
            <a:endParaRPr lang="ru-RU"/>
          </a:p>
        </p:txBody>
      </p:sp>
    </p:spTree>
    <p:extLst>
      <p:ext uri="{BB962C8B-B14F-4D97-AF65-F5344CB8AC3E}">
        <p14:creationId xmlns:p14="http://schemas.microsoft.com/office/powerpoint/2010/main" val="3968313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457B0B2-F6D4-4BF3-BAF5-532B1695BBE9}" type="datetimeFigureOut">
              <a:rPr lang="ru-RU" smtClean="0"/>
              <a:pPr/>
              <a:t>11.10.2020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838ED14-DA40-40DB-89A2-F47680BBF04B}" type="slidenum">
              <a:rPr lang="ru-RU" smtClean="0"/>
              <a:pPr/>
              <a:t>‹#›</a:t>
            </a:fld>
            <a:endParaRPr lang="ru-RU"/>
          </a:p>
        </p:txBody>
      </p:sp>
    </p:spTree>
    <p:extLst>
      <p:ext uri="{BB962C8B-B14F-4D97-AF65-F5344CB8AC3E}">
        <p14:creationId xmlns:p14="http://schemas.microsoft.com/office/powerpoint/2010/main" val="869497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457B0B2-F6D4-4BF3-BAF5-532B1695BBE9}" type="datetimeFigureOut">
              <a:rPr lang="ru-RU" smtClean="0"/>
              <a:pPr/>
              <a:t>11.10.2020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838ED14-DA40-40DB-89A2-F47680BBF04B}" type="slidenum">
              <a:rPr lang="ru-RU" smtClean="0"/>
              <a:pPr/>
              <a:t>‹#›</a:t>
            </a:fld>
            <a:endParaRPr lang="ru-RU"/>
          </a:p>
        </p:txBody>
      </p:sp>
    </p:spTree>
    <p:extLst>
      <p:ext uri="{BB962C8B-B14F-4D97-AF65-F5344CB8AC3E}">
        <p14:creationId xmlns:p14="http://schemas.microsoft.com/office/powerpoint/2010/main" val="1216205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457B0B2-F6D4-4BF3-BAF5-532B1695BBE9}" type="datetimeFigureOut">
              <a:rPr lang="ru-RU" smtClean="0"/>
              <a:pPr/>
              <a:t>11.10.2020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838ED14-DA40-40DB-89A2-F47680BBF04B}" type="slidenum">
              <a:rPr lang="ru-RU" smtClean="0"/>
              <a:pPr/>
              <a:t>‹#›</a:t>
            </a:fld>
            <a:endParaRPr lang="ru-RU"/>
          </a:p>
        </p:txBody>
      </p:sp>
    </p:spTree>
    <p:extLst>
      <p:ext uri="{BB962C8B-B14F-4D97-AF65-F5344CB8AC3E}">
        <p14:creationId xmlns:p14="http://schemas.microsoft.com/office/powerpoint/2010/main" val="3557289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457B0B2-F6D4-4BF3-BAF5-532B1695BBE9}" type="datetimeFigureOut">
              <a:rPr lang="ru-RU" smtClean="0"/>
              <a:pPr/>
              <a:t>11.10.2020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838ED14-DA40-40DB-89A2-F47680BBF04B}" type="slidenum">
              <a:rPr lang="ru-RU" smtClean="0"/>
              <a:pPr/>
              <a:t>‹#›</a:t>
            </a:fld>
            <a:endParaRPr lang="ru-RU"/>
          </a:p>
        </p:txBody>
      </p:sp>
    </p:spTree>
    <p:extLst>
      <p:ext uri="{BB962C8B-B14F-4D97-AF65-F5344CB8AC3E}">
        <p14:creationId xmlns:p14="http://schemas.microsoft.com/office/powerpoint/2010/main" val="4189597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457B0B2-F6D4-4BF3-BAF5-532B1695BBE9}" type="datetimeFigureOut">
              <a:rPr lang="ru-RU" smtClean="0"/>
              <a:pPr/>
              <a:t>11.10.2020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838ED14-DA40-40DB-89A2-F47680BBF04B}" type="slidenum">
              <a:rPr lang="ru-RU" smtClean="0"/>
              <a:pPr/>
              <a:t>‹#›</a:t>
            </a:fld>
            <a:endParaRPr lang="ru-RU"/>
          </a:p>
        </p:txBody>
      </p:sp>
    </p:spTree>
    <p:extLst>
      <p:ext uri="{BB962C8B-B14F-4D97-AF65-F5344CB8AC3E}">
        <p14:creationId xmlns:p14="http://schemas.microsoft.com/office/powerpoint/2010/main" val="3396702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457B0B2-F6D4-4BF3-BAF5-532B1695BBE9}" type="datetimeFigureOut">
              <a:rPr lang="ru-RU" smtClean="0"/>
              <a:pPr/>
              <a:t>11.10.2020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838ED14-DA40-40DB-89A2-F47680BBF04B}" type="slidenum">
              <a:rPr lang="ru-RU" smtClean="0"/>
              <a:pPr/>
              <a:t>‹#›</a:t>
            </a:fld>
            <a:endParaRPr lang="ru-RU"/>
          </a:p>
        </p:txBody>
      </p:sp>
    </p:spTree>
    <p:extLst>
      <p:ext uri="{BB962C8B-B14F-4D97-AF65-F5344CB8AC3E}">
        <p14:creationId xmlns:p14="http://schemas.microsoft.com/office/powerpoint/2010/main" val="1313177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457B0B2-F6D4-4BF3-BAF5-532B1695BBE9}" type="datetimeFigureOut">
              <a:rPr lang="ru-RU" smtClean="0"/>
              <a:pPr/>
              <a:t>11.10.2020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838ED14-DA40-40DB-89A2-F47680BBF04B}" type="slidenum">
              <a:rPr lang="ru-RU" smtClean="0"/>
              <a:pPr/>
              <a:t>‹#›</a:t>
            </a:fld>
            <a:endParaRPr lang="ru-RU"/>
          </a:p>
        </p:txBody>
      </p:sp>
    </p:spTree>
    <p:extLst>
      <p:ext uri="{BB962C8B-B14F-4D97-AF65-F5344CB8AC3E}">
        <p14:creationId xmlns:p14="http://schemas.microsoft.com/office/powerpoint/2010/main" val="3186414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457B0B2-F6D4-4BF3-BAF5-532B1695BBE9}" type="datetimeFigureOut">
              <a:rPr lang="ru-RU" smtClean="0"/>
              <a:pPr/>
              <a:t>11.10.2020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838ED14-DA40-40DB-89A2-F47680BBF04B}" type="slidenum">
              <a:rPr lang="ru-RU" smtClean="0"/>
              <a:pPr/>
              <a:t>‹#›</a:t>
            </a:fld>
            <a:endParaRPr lang="ru-RU"/>
          </a:p>
        </p:txBody>
      </p:sp>
    </p:spTree>
    <p:extLst>
      <p:ext uri="{BB962C8B-B14F-4D97-AF65-F5344CB8AC3E}">
        <p14:creationId xmlns:p14="http://schemas.microsoft.com/office/powerpoint/2010/main" val="1234765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457B0B2-F6D4-4BF3-BAF5-532B1695BBE9}" type="datetimeFigureOut">
              <a:rPr lang="ru-RU" smtClean="0"/>
              <a:pPr/>
              <a:t>11.10.2020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838ED14-DA40-40DB-89A2-F47680BBF04B}" type="slidenum">
              <a:rPr lang="ru-RU" smtClean="0"/>
              <a:pPr/>
              <a:t>‹#›</a:t>
            </a:fld>
            <a:endParaRPr lang="ru-RU"/>
          </a:p>
        </p:txBody>
      </p:sp>
    </p:spTree>
    <p:extLst>
      <p:ext uri="{BB962C8B-B14F-4D97-AF65-F5344CB8AC3E}">
        <p14:creationId xmlns:p14="http://schemas.microsoft.com/office/powerpoint/2010/main" val="820614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57B0B2-F6D4-4BF3-BAF5-532B1695BBE9}" type="datetimeFigureOut">
              <a:rPr lang="ru-RU" smtClean="0"/>
              <a:pPr/>
              <a:t>11.10.2020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38ED14-DA40-40DB-89A2-F47680BBF04B}" type="slidenum">
              <a:rPr lang="ru-RU" smtClean="0"/>
              <a:pPr/>
              <a:t>‹#›</a:t>
            </a:fld>
            <a:endParaRPr lang="ru-RU"/>
          </a:p>
        </p:txBody>
      </p:sp>
    </p:spTree>
    <p:extLst>
      <p:ext uri="{BB962C8B-B14F-4D97-AF65-F5344CB8AC3E}">
        <p14:creationId xmlns:p14="http://schemas.microsoft.com/office/powerpoint/2010/main" val="1933386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www.youtube.com/watch?v=RvRaz4D1BH4" TargetMode="External"/><Relationship Id="rId3" Type="http://schemas.openxmlformats.org/officeDocument/2006/relationships/hyperlink" Target="https://infourok.ru/go.html?href=https://postnauka.ru/faq/88924" TargetMode="External"/><Relationship Id="rId7" Type="http://schemas.openxmlformats.org/officeDocument/2006/relationships/hyperlink" Target="https://infourok.ru/go.html?href=https://bookinsider.ru/skazat-zhizni-da-viktor-frankl" TargetMode="Externa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hyperlink" Target="https://infourok.ru/go.html?href=https://youtu.be/KcRnotna5qY" TargetMode="External"/><Relationship Id="rId5" Type="http://schemas.openxmlformats.org/officeDocument/2006/relationships/hyperlink" Target="https://infourok.ru/go.html?href=https://yakovleva-help.ru/article/kak-dostich-uspeha" TargetMode="External"/><Relationship Id="rId4" Type="http://schemas.openxmlformats.org/officeDocument/2006/relationships/hyperlink" Target="https://medaboutme.ru/obraz-zhizni/publikacii/stati/psikhologiya_i_otnosheniya/psikhologiya_uspekha_9_effektivnykh_sovetov/"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жамал\Desktop\Слайд\SLGG_2013.jpg"/>
          <p:cNvPicPr>
            <a:picLocks noChangeAspect="1" noChangeArrowheads="1"/>
          </p:cNvPicPr>
          <p:nvPr/>
        </p:nvPicPr>
        <p:blipFill>
          <a:blip r:embed="rId2" cstate="print"/>
          <a:srcRect/>
          <a:stretch>
            <a:fillRect/>
          </a:stretch>
        </p:blipFill>
        <p:spPr bwMode="auto">
          <a:xfrm>
            <a:off x="0" y="0"/>
            <a:ext cx="12325350" cy="6858000"/>
          </a:xfrm>
          <a:prstGeom prst="rect">
            <a:avLst/>
          </a:prstGeom>
          <a:noFill/>
        </p:spPr>
      </p:pic>
      <p:sp>
        <p:nvSpPr>
          <p:cNvPr id="3" name="Объект 2"/>
          <p:cNvSpPr>
            <a:spLocks noGrp="1"/>
          </p:cNvSpPr>
          <p:nvPr>
            <p:ph idx="1"/>
          </p:nvPr>
        </p:nvSpPr>
        <p:spPr>
          <a:xfrm>
            <a:off x="1638301" y="438150"/>
            <a:ext cx="10553700" cy="4419599"/>
          </a:xfrm>
        </p:spPr>
        <p:txBody>
          <a:bodyPr>
            <a:noAutofit/>
          </a:bodyPr>
          <a:lstStyle/>
          <a:p>
            <a:pPr algn="ctr">
              <a:buNone/>
            </a:pPr>
            <a:r>
              <a:rPr lang="kk-KZ" sz="4400" dirty="0" smtClean="0">
                <a:solidFill>
                  <a:srgbClr val="002060"/>
                </a:solidFill>
                <a:latin typeface="Times New Roman" panose="02020603050405020304" pitchFamily="18" charset="0"/>
                <a:cs typeface="Times New Roman" panose="02020603050405020304" pitchFamily="18" charset="0"/>
              </a:rPr>
              <a:t>“Жетістікке жету формуласы” жасөспірімдермен психологиялық </a:t>
            </a:r>
            <a:r>
              <a:rPr lang="kk-KZ" sz="4400" smtClean="0">
                <a:solidFill>
                  <a:srgbClr val="002060"/>
                </a:solidFill>
                <a:latin typeface="Times New Roman" panose="02020603050405020304" pitchFamily="18" charset="0"/>
                <a:cs typeface="Times New Roman" panose="02020603050405020304" pitchFamily="18" charset="0"/>
              </a:rPr>
              <a:t>жұмыс </a:t>
            </a:r>
            <a:r>
              <a:rPr lang="kk-KZ" sz="4400" smtClean="0">
                <a:solidFill>
                  <a:srgbClr val="002060"/>
                </a:solidFill>
                <a:latin typeface="Times New Roman" panose="02020603050405020304" pitchFamily="18" charset="0"/>
                <a:cs typeface="Times New Roman" panose="02020603050405020304" pitchFamily="18" charset="0"/>
              </a:rPr>
              <a:t>ерекшеліктері</a:t>
            </a:r>
            <a:endParaRPr lang="kk-KZ" sz="4400" dirty="0" smtClean="0">
              <a:solidFill>
                <a:srgbClr val="002060"/>
              </a:solidFill>
              <a:latin typeface="Times New Roman" panose="02020603050405020304" pitchFamily="18" charset="0"/>
              <a:cs typeface="Times New Roman" panose="02020603050405020304" pitchFamily="18" charset="0"/>
            </a:endParaRPr>
          </a:p>
          <a:p>
            <a:pPr algn="just">
              <a:buNone/>
            </a:pPr>
            <a:endParaRPr lang="kk-KZ" b="1" i="1" dirty="0" smtClean="0">
              <a:solidFill>
                <a:srgbClr val="002060"/>
              </a:solidFill>
              <a:latin typeface="Times New Roman" pitchFamily="18" charset="0"/>
              <a:cs typeface="Times New Roman" pitchFamily="18" charset="0"/>
            </a:endParaRPr>
          </a:p>
          <a:p>
            <a:pPr algn="just">
              <a:buNone/>
            </a:pPr>
            <a:r>
              <a:rPr lang="kk-KZ" b="1" i="1" dirty="0" smtClean="0">
                <a:solidFill>
                  <a:srgbClr val="002060"/>
                </a:solidFill>
                <a:latin typeface="Times New Roman" pitchFamily="18" charset="0"/>
                <a:cs typeface="Times New Roman" pitchFamily="18" charset="0"/>
              </a:rPr>
              <a:t>Мақсаты: </a:t>
            </a:r>
            <a:r>
              <a:rPr lang="kk-KZ" i="1" dirty="0" smtClean="0">
                <a:solidFill>
                  <a:srgbClr val="002060"/>
                </a:solidFill>
                <a:latin typeface="Times New Roman" pitchFamily="18" charset="0"/>
                <a:cs typeface="Times New Roman" pitchFamily="18" charset="0"/>
              </a:rPr>
              <a:t>оқушылардың өзіне деген сенімділігі мен өзін өзі көрсете алу дағдыларын қалыптастыру. Алдында қойған мақсатына жетуге деген тілегін қалыптастыру.</a:t>
            </a:r>
            <a:endParaRPr lang="ru-RU" i="1" dirty="0" smtClean="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12875544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C:\Users\Nout\Desktop\img4.jpg"/>
          <p:cNvPicPr>
            <a:picLocks noChangeAspect="1" noChangeArrowheads="1"/>
          </p:cNvPicPr>
          <p:nvPr/>
        </p:nvPicPr>
        <p:blipFill>
          <a:blip r:embed="rId2" cstate="print"/>
          <a:srcRect/>
          <a:stretch>
            <a:fillRect/>
          </a:stretch>
        </p:blipFill>
        <p:spPr bwMode="auto">
          <a:xfrm>
            <a:off x="0" y="0"/>
            <a:ext cx="12192000" cy="6858000"/>
          </a:xfrm>
          <a:prstGeom prst="rect">
            <a:avLst/>
          </a:prstGeom>
          <a:noFill/>
          <a:ln w="9525">
            <a:noFill/>
            <a:miter lim="800000"/>
            <a:headEnd/>
            <a:tailEnd/>
          </a:ln>
        </p:spPr>
      </p:pic>
      <p:sp>
        <p:nvSpPr>
          <p:cNvPr id="2" name="Заголовок 1"/>
          <p:cNvSpPr>
            <a:spLocks noGrp="1"/>
          </p:cNvSpPr>
          <p:nvPr>
            <p:ph type="title"/>
          </p:nvPr>
        </p:nvSpPr>
        <p:spPr>
          <a:xfrm>
            <a:off x="1850571" y="435429"/>
            <a:ext cx="9764486" cy="783771"/>
          </a:xfrm>
        </p:spPr>
        <p:txBody>
          <a:bodyPr>
            <a:normAutofit fontScale="90000"/>
          </a:bodyPr>
          <a:lstStyle/>
          <a:p>
            <a:pPr algn="ctr"/>
            <a:r>
              <a:rPr lang="kk-KZ" b="1" dirty="0" smtClean="0"/>
              <a:t/>
            </a:r>
            <a:br>
              <a:rPr lang="kk-KZ" b="1" dirty="0" smtClean="0"/>
            </a:br>
            <a:r>
              <a:rPr lang="kk-KZ" b="1" dirty="0" smtClean="0"/>
              <a:t/>
            </a:r>
            <a:br>
              <a:rPr lang="kk-KZ" b="1" dirty="0" smtClean="0"/>
            </a:br>
            <a:r>
              <a:rPr lang="kk-KZ" b="1" dirty="0" smtClean="0">
                <a:solidFill>
                  <a:srgbClr val="002060"/>
                </a:solidFill>
                <a:latin typeface="Times New Roman" pitchFamily="18" charset="0"/>
                <a:cs typeface="Times New Roman" pitchFamily="18" charset="0"/>
              </a:rPr>
              <a:t>ҰБТ-ға дайындалудың тиімді жолдары</a:t>
            </a:r>
            <a:r>
              <a:rPr lang="ru-RU" dirty="0" smtClean="0">
                <a:solidFill>
                  <a:srgbClr val="002060"/>
                </a:solidFill>
                <a:latin typeface="Times New Roman" pitchFamily="18" charset="0"/>
                <a:cs typeface="Times New Roman" pitchFamily="18" charset="0"/>
              </a:rPr>
              <a:t/>
            </a:r>
            <a:br>
              <a:rPr lang="ru-RU" dirty="0" smtClean="0">
                <a:solidFill>
                  <a:srgbClr val="002060"/>
                </a:solidFill>
                <a:latin typeface="Times New Roman" pitchFamily="18" charset="0"/>
                <a:cs typeface="Times New Roman" pitchFamily="18" charset="0"/>
              </a:rPr>
            </a:br>
            <a:r>
              <a:rPr lang="kk-KZ" b="1" dirty="0" smtClean="0"/>
              <a:t> </a:t>
            </a:r>
            <a:r>
              <a:rPr lang="ru-RU" dirty="0" smtClean="0"/>
              <a:t/>
            </a:r>
            <a:br>
              <a:rPr lang="ru-RU" dirty="0" smtClean="0"/>
            </a:br>
            <a:endParaRPr lang="ru-RU" dirty="0"/>
          </a:p>
        </p:txBody>
      </p:sp>
      <p:sp>
        <p:nvSpPr>
          <p:cNvPr id="3" name="Содержимое 2"/>
          <p:cNvSpPr>
            <a:spLocks noGrp="1"/>
          </p:cNvSpPr>
          <p:nvPr>
            <p:ph idx="1"/>
          </p:nvPr>
        </p:nvSpPr>
        <p:spPr>
          <a:xfrm>
            <a:off x="1948542" y="1371600"/>
            <a:ext cx="9405257" cy="4805363"/>
          </a:xfrm>
        </p:spPr>
        <p:txBody>
          <a:bodyPr>
            <a:normAutofit fontScale="70000" lnSpcReduction="20000"/>
          </a:bodyPr>
          <a:lstStyle/>
          <a:p>
            <a:pPr algn="just"/>
            <a:r>
              <a:rPr lang="kk-KZ" b="1" dirty="0" smtClean="0">
                <a:solidFill>
                  <a:srgbClr val="002060"/>
                </a:solidFill>
                <a:latin typeface="Times New Roman" pitchFamily="18" charset="0"/>
                <a:cs typeface="Times New Roman" pitchFamily="18" charset="0"/>
              </a:rPr>
              <a:t>Көзің  шаршаса  не  істейсің ?</a:t>
            </a:r>
            <a:endParaRPr lang="ru-RU" b="1" dirty="0" smtClean="0">
              <a:solidFill>
                <a:srgbClr val="002060"/>
              </a:solidFill>
              <a:latin typeface="Times New Roman" pitchFamily="18" charset="0"/>
              <a:cs typeface="Times New Roman" pitchFamily="18" charset="0"/>
            </a:endParaRPr>
          </a:p>
          <a:p>
            <a:pPr algn="just">
              <a:buNone/>
            </a:pPr>
            <a:r>
              <a:rPr lang="kk-KZ" dirty="0" smtClean="0">
                <a:solidFill>
                  <a:srgbClr val="002060"/>
                </a:solidFill>
                <a:latin typeface="Times New Roman" pitchFamily="18" charset="0"/>
                <a:cs typeface="Times New Roman" pitchFamily="18" charset="0"/>
              </a:rPr>
              <a:t>               ҰБТ-ге дайындалу  кезінде  көзге  ауырлық  түседі. Егер көзің   шаршаса,  онда  ағзаңда  шаршайды.  Мұндайда  тест тапсырмасын  орындауға   күшің   жетпейді. Сондықтан  да  көзіңнің   демалуына   жағдай   жасау   қажет .</a:t>
            </a:r>
            <a:endParaRPr lang="ru-RU" dirty="0" smtClean="0">
              <a:solidFill>
                <a:srgbClr val="002060"/>
              </a:solidFill>
              <a:latin typeface="Times New Roman" pitchFamily="18" charset="0"/>
              <a:cs typeface="Times New Roman" pitchFamily="18" charset="0"/>
            </a:endParaRPr>
          </a:p>
          <a:p>
            <a:pPr algn="just"/>
            <a:r>
              <a:rPr lang="kk-KZ" b="1" dirty="0" smtClean="0">
                <a:solidFill>
                  <a:srgbClr val="002060"/>
                </a:solidFill>
                <a:latin typeface="Times New Roman" pitchFamily="18" charset="0"/>
                <a:cs typeface="Times New Roman" pitchFamily="18" charset="0"/>
              </a:rPr>
              <a:t>Күн  тәртібі</a:t>
            </a:r>
            <a:endParaRPr lang="ru-RU" b="1" dirty="0" smtClean="0">
              <a:solidFill>
                <a:srgbClr val="002060"/>
              </a:solidFill>
              <a:latin typeface="Times New Roman" pitchFamily="18" charset="0"/>
              <a:cs typeface="Times New Roman" pitchFamily="18" charset="0"/>
            </a:endParaRPr>
          </a:p>
          <a:p>
            <a:pPr algn="just">
              <a:buNone/>
            </a:pPr>
            <a:r>
              <a:rPr lang="kk-KZ" b="1" dirty="0" smtClean="0">
                <a:solidFill>
                  <a:srgbClr val="002060"/>
                </a:solidFill>
                <a:latin typeface="Times New Roman" pitchFamily="18" charset="0"/>
                <a:cs typeface="Times New Roman" pitchFamily="18" charset="0"/>
              </a:rPr>
              <a:t>Бір  күнді  үшке  бөл:</a:t>
            </a:r>
            <a:endParaRPr lang="ru-RU" dirty="0" smtClean="0">
              <a:solidFill>
                <a:srgbClr val="002060"/>
              </a:solidFill>
              <a:latin typeface="Times New Roman" pitchFamily="18" charset="0"/>
              <a:cs typeface="Times New Roman" pitchFamily="18" charset="0"/>
            </a:endParaRPr>
          </a:p>
          <a:p>
            <a:pPr algn="just">
              <a:buNone/>
            </a:pPr>
            <a:r>
              <a:rPr lang="kk-KZ" dirty="0" smtClean="0">
                <a:solidFill>
                  <a:srgbClr val="002060"/>
                </a:solidFill>
                <a:latin typeface="Times New Roman" pitchFamily="18" charset="0"/>
                <a:cs typeface="Times New Roman" pitchFamily="18" charset="0"/>
              </a:rPr>
              <a:t>1) Емтиханға  дайындық күніне  8  сағат;</a:t>
            </a:r>
            <a:endParaRPr lang="ru-RU" dirty="0" smtClean="0">
              <a:solidFill>
                <a:srgbClr val="002060"/>
              </a:solidFill>
              <a:latin typeface="Times New Roman" pitchFamily="18" charset="0"/>
              <a:cs typeface="Times New Roman" pitchFamily="18" charset="0"/>
            </a:endParaRPr>
          </a:p>
          <a:p>
            <a:pPr algn="just">
              <a:buNone/>
            </a:pPr>
            <a:r>
              <a:rPr lang="kk-KZ" dirty="0" smtClean="0">
                <a:solidFill>
                  <a:srgbClr val="002060"/>
                </a:solidFill>
                <a:latin typeface="Times New Roman" pitchFamily="18" charset="0"/>
                <a:cs typeface="Times New Roman" pitchFamily="18" charset="0"/>
              </a:rPr>
              <a:t>2) Спортпен  айналысуға, таза ауада  серуендеуге, би алаңына  баруға 8 сағат;</a:t>
            </a:r>
            <a:endParaRPr lang="ru-RU" dirty="0" smtClean="0">
              <a:solidFill>
                <a:srgbClr val="002060"/>
              </a:solidFill>
              <a:latin typeface="Times New Roman" pitchFamily="18" charset="0"/>
              <a:cs typeface="Times New Roman" pitchFamily="18" charset="0"/>
            </a:endParaRPr>
          </a:p>
          <a:p>
            <a:pPr algn="just">
              <a:buNone/>
            </a:pPr>
            <a:r>
              <a:rPr lang="kk-KZ" dirty="0" smtClean="0">
                <a:solidFill>
                  <a:srgbClr val="002060"/>
                </a:solidFill>
                <a:latin typeface="Times New Roman" pitchFamily="18" charset="0"/>
                <a:cs typeface="Times New Roman" pitchFamily="18" charset="0"/>
              </a:rPr>
              <a:t>3) 8 сағаттан   кем  ұйықтама  және  қажет  болса  түсте  демалып  ал.</a:t>
            </a:r>
            <a:endParaRPr lang="ru-RU" dirty="0" smtClean="0">
              <a:solidFill>
                <a:srgbClr val="002060"/>
              </a:solidFill>
              <a:latin typeface="Times New Roman" pitchFamily="18" charset="0"/>
              <a:cs typeface="Times New Roman" pitchFamily="18" charset="0"/>
            </a:endParaRPr>
          </a:p>
          <a:p>
            <a:pPr algn="just"/>
            <a:r>
              <a:rPr lang="kk-KZ" b="1" dirty="0" smtClean="0">
                <a:solidFill>
                  <a:srgbClr val="002060"/>
                </a:solidFill>
                <a:latin typeface="Times New Roman" pitchFamily="18" charset="0"/>
                <a:cs typeface="Times New Roman" pitchFamily="18" charset="0"/>
              </a:rPr>
              <a:t>                   Тамақтану</a:t>
            </a:r>
            <a:endParaRPr lang="ru-RU" b="1" dirty="0" smtClean="0">
              <a:solidFill>
                <a:srgbClr val="002060"/>
              </a:solidFill>
              <a:latin typeface="Times New Roman" pitchFamily="18" charset="0"/>
              <a:cs typeface="Times New Roman" pitchFamily="18" charset="0"/>
            </a:endParaRPr>
          </a:p>
          <a:p>
            <a:pPr algn="just">
              <a:buNone/>
            </a:pPr>
            <a:r>
              <a:rPr lang="kk-KZ" dirty="0" smtClean="0">
                <a:solidFill>
                  <a:srgbClr val="002060"/>
                </a:solidFill>
                <a:latin typeface="Times New Roman" pitchFamily="18" charset="0"/>
                <a:cs typeface="Times New Roman" pitchFamily="18" charset="0"/>
              </a:rPr>
              <a:t>Тамақтану  3 - 4 реттен   және   витаминге   толы  болу  керек.  Тамақтанғанда  грек  жаңғағы және басқада жаңғақ түрлерін, сүт өнімдерін,  балықты,  етті,  көкөністі,  жеміс-жидекті, шоколадты  жиі  қолдану  керек.  Тағы  бір  кеңес : Тест  алдында   көп   тамақтанбау   керек.</a:t>
            </a:r>
            <a:endParaRPr lang="ru-RU" dirty="0" smtClean="0">
              <a:solidFill>
                <a:srgbClr val="002060"/>
              </a:solidFill>
              <a:latin typeface="Times New Roman" pitchFamily="18" charset="0"/>
              <a:cs typeface="Times New Roman" pitchFamily="18" charset="0"/>
            </a:endParaRPr>
          </a:p>
          <a:p>
            <a:pPr algn="just"/>
            <a:endParaRPr lang="ru-RU"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C:\Users\Nout\Desktop\img4.jpg"/>
          <p:cNvPicPr>
            <a:picLocks noChangeAspect="1" noChangeArrowheads="1"/>
          </p:cNvPicPr>
          <p:nvPr/>
        </p:nvPicPr>
        <p:blipFill>
          <a:blip r:embed="rId2" cstate="print"/>
          <a:srcRect/>
          <a:stretch>
            <a:fillRect/>
          </a:stretch>
        </p:blipFill>
        <p:spPr bwMode="auto">
          <a:xfrm>
            <a:off x="0" y="0"/>
            <a:ext cx="12192000" cy="6858000"/>
          </a:xfrm>
          <a:prstGeom prst="rect">
            <a:avLst/>
          </a:prstGeom>
          <a:noFill/>
          <a:ln w="9525">
            <a:noFill/>
            <a:miter lim="800000"/>
            <a:headEnd/>
            <a:tailEnd/>
          </a:ln>
        </p:spPr>
      </p:pic>
      <p:sp>
        <p:nvSpPr>
          <p:cNvPr id="3" name="Содержимое 2"/>
          <p:cNvSpPr>
            <a:spLocks noGrp="1"/>
          </p:cNvSpPr>
          <p:nvPr>
            <p:ph idx="1"/>
          </p:nvPr>
        </p:nvSpPr>
        <p:spPr>
          <a:xfrm>
            <a:off x="1807029" y="174172"/>
            <a:ext cx="10232572" cy="6477000"/>
          </a:xfrm>
        </p:spPr>
        <p:txBody>
          <a:bodyPr>
            <a:noAutofit/>
          </a:bodyPr>
          <a:lstStyle/>
          <a:p>
            <a:pPr algn="just"/>
            <a:r>
              <a:rPr lang="kk-KZ" sz="1500" b="1" dirty="0" smtClean="0">
                <a:solidFill>
                  <a:srgbClr val="002060"/>
                </a:solidFill>
                <a:latin typeface="Times New Roman" pitchFamily="18" charset="0"/>
                <a:cs typeface="Times New Roman" pitchFamily="18" charset="0"/>
              </a:rPr>
              <a:t>Сабаққа   арналған  орын</a:t>
            </a:r>
            <a:r>
              <a:rPr lang="kk-KZ" sz="1500" dirty="0" smtClean="0">
                <a:solidFill>
                  <a:srgbClr val="002060"/>
                </a:solidFill>
                <a:latin typeface="Times New Roman" pitchFamily="18" charset="0"/>
                <a:cs typeface="Times New Roman" pitchFamily="18" charset="0"/>
              </a:rPr>
              <a:t> </a:t>
            </a:r>
            <a:endParaRPr lang="ru-RU" sz="1500" dirty="0" smtClean="0">
              <a:solidFill>
                <a:srgbClr val="002060"/>
              </a:solidFill>
              <a:latin typeface="Times New Roman" pitchFamily="18" charset="0"/>
              <a:cs typeface="Times New Roman" pitchFamily="18" charset="0"/>
            </a:endParaRPr>
          </a:p>
          <a:p>
            <a:pPr algn="just">
              <a:buNone/>
            </a:pPr>
            <a:r>
              <a:rPr lang="kk-KZ" sz="1500" dirty="0" smtClean="0">
                <a:solidFill>
                  <a:srgbClr val="002060"/>
                </a:solidFill>
                <a:latin typeface="Times New Roman" pitchFamily="18" charset="0"/>
                <a:cs typeface="Times New Roman" pitchFamily="18" charset="0"/>
              </a:rPr>
              <a:t>  Жұмыс  кеңістігін  дұрыс ұйымдастыр. Үстел үстіне  сары  және күлгін реңктен суреттер мен заттар  қой.  Өйткені ол интелектуалдық  белсенділікті  арттырады.</a:t>
            </a:r>
            <a:endParaRPr lang="ru-RU" sz="1500" dirty="0" smtClean="0">
              <a:solidFill>
                <a:srgbClr val="002060"/>
              </a:solidFill>
              <a:latin typeface="Times New Roman" pitchFamily="18" charset="0"/>
              <a:cs typeface="Times New Roman" pitchFamily="18" charset="0"/>
            </a:endParaRPr>
          </a:p>
          <a:p>
            <a:pPr algn="just"/>
            <a:r>
              <a:rPr lang="kk-KZ" sz="1500" b="1" dirty="0" smtClean="0">
                <a:solidFill>
                  <a:srgbClr val="002060"/>
                </a:solidFill>
                <a:latin typeface="Times New Roman" pitchFamily="18" charset="0"/>
                <a:cs typeface="Times New Roman" pitchFamily="18" charset="0"/>
              </a:rPr>
              <a:t> Үлкен материал қорын қалай есте сақтау керек.</a:t>
            </a:r>
            <a:endParaRPr lang="ru-RU" sz="1500" dirty="0" smtClean="0">
              <a:solidFill>
                <a:srgbClr val="002060"/>
              </a:solidFill>
              <a:latin typeface="Times New Roman" pitchFamily="18" charset="0"/>
              <a:cs typeface="Times New Roman" pitchFamily="18" charset="0"/>
            </a:endParaRPr>
          </a:p>
          <a:p>
            <a:pPr algn="just">
              <a:buNone/>
            </a:pPr>
            <a:r>
              <a:rPr lang="kk-KZ" sz="1500" dirty="0" smtClean="0">
                <a:solidFill>
                  <a:srgbClr val="002060"/>
                </a:solidFill>
                <a:latin typeface="Times New Roman" pitchFamily="18" charset="0"/>
                <a:cs typeface="Times New Roman" pitchFamily="18" charset="0"/>
              </a:rPr>
              <a:t>     Материалдарды  сұрақтар  бойынша  қайтала.  Алдымен барлығын  еске  түсір  және  міндетті  түрде  жауаптардың   барлығын   қысқаша  жаз, кейін  даталар  мен фактілердің дұрыстығын тексер. Кітапты оқу кезінде жауаптың тірек пунктері  мен негізгі ойларды сыз. Кішкене қағаздарға  әрбір сұраққа жауаптың қысқаша жоспарын құруды үйрен. Емтиханнан тесттен  бір  күн  бұрын  жауаптардың  қысқаша жоспарын  қарап  шық..</a:t>
            </a:r>
          </a:p>
          <a:p>
            <a:pPr algn="just"/>
            <a:r>
              <a:rPr lang="kk-KZ" sz="1600" b="1" dirty="0" smtClean="0">
                <a:solidFill>
                  <a:srgbClr val="002060"/>
                </a:solidFill>
                <a:latin typeface="Times New Roman" pitchFamily="18" charset="0"/>
                <a:cs typeface="Times New Roman" pitchFamily="18" charset="0"/>
              </a:rPr>
              <a:t>Есте сақтаудың кейбір заңдылықтары </a:t>
            </a:r>
            <a:endParaRPr lang="ru-RU" sz="1600" dirty="0" smtClean="0">
              <a:solidFill>
                <a:srgbClr val="002060"/>
              </a:solidFill>
              <a:latin typeface="Times New Roman" pitchFamily="18" charset="0"/>
              <a:cs typeface="Times New Roman" pitchFamily="18" charset="0"/>
            </a:endParaRPr>
          </a:p>
          <a:p>
            <a:pPr algn="just">
              <a:buNone/>
            </a:pPr>
            <a:r>
              <a:rPr lang="kk-KZ" sz="1600" dirty="0" smtClean="0">
                <a:solidFill>
                  <a:srgbClr val="002060"/>
                </a:solidFill>
                <a:latin typeface="Times New Roman" pitchFamily="18" charset="0"/>
                <a:cs typeface="Times New Roman" pitchFamily="18" charset="0"/>
              </a:rPr>
              <a:t> 1. Есте сақтаудың   қиындығы  оның көлеміне  пропорционал   өседі. Үлкен үзіндіні  оқыту қысқаға қарағанда  тиімдірек.</a:t>
            </a:r>
            <a:endParaRPr lang="ru-RU" sz="1600" dirty="0" smtClean="0">
              <a:solidFill>
                <a:srgbClr val="002060"/>
              </a:solidFill>
              <a:latin typeface="Times New Roman" pitchFamily="18" charset="0"/>
              <a:cs typeface="Times New Roman" pitchFamily="18" charset="0"/>
            </a:endParaRPr>
          </a:p>
          <a:p>
            <a:pPr algn="just">
              <a:buNone/>
            </a:pPr>
            <a:r>
              <a:rPr lang="kk-KZ" sz="1600" dirty="0" smtClean="0">
                <a:solidFill>
                  <a:srgbClr val="002060"/>
                </a:solidFill>
                <a:latin typeface="Times New Roman" pitchFamily="18" charset="0"/>
                <a:cs typeface="Times New Roman" pitchFamily="18" charset="0"/>
              </a:rPr>
              <a:t> 2. Біркелкі  жұмыста есіңде сақтағаның  көп болса, онда  түсінуде    жоғары.</a:t>
            </a:r>
            <a:endParaRPr lang="ru-RU" sz="1600" dirty="0" smtClean="0">
              <a:solidFill>
                <a:srgbClr val="002060"/>
              </a:solidFill>
              <a:latin typeface="Times New Roman" pitchFamily="18" charset="0"/>
              <a:cs typeface="Times New Roman" pitchFamily="18" charset="0"/>
            </a:endParaRPr>
          </a:p>
          <a:p>
            <a:pPr algn="just">
              <a:buNone/>
            </a:pPr>
            <a:r>
              <a:rPr lang="kk-KZ" sz="1600" dirty="0" smtClean="0">
                <a:solidFill>
                  <a:srgbClr val="002060"/>
                </a:solidFill>
                <a:latin typeface="Times New Roman" pitchFamily="18" charset="0"/>
                <a:cs typeface="Times New Roman" pitchFamily="18" charset="0"/>
              </a:rPr>
              <a:t> 3. Бөліп оқыған, бірден  оқығаннан  жақсы. Бірден  оқымай  үзілістермен, аз-аздап оқыған жөн.</a:t>
            </a:r>
            <a:endParaRPr lang="ru-RU" sz="1600" dirty="0" smtClean="0">
              <a:solidFill>
                <a:srgbClr val="002060"/>
              </a:solidFill>
              <a:latin typeface="Times New Roman" pitchFamily="18" charset="0"/>
              <a:cs typeface="Times New Roman" pitchFamily="18" charset="0"/>
            </a:endParaRPr>
          </a:p>
          <a:p>
            <a:pPr lvl="0" algn="just">
              <a:buNone/>
            </a:pPr>
            <a:r>
              <a:rPr lang="kk-KZ" sz="1600" dirty="0" smtClean="0">
                <a:solidFill>
                  <a:srgbClr val="002060"/>
                </a:solidFill>
                <a:latin typeface="Times New Roman" pitchFamily="18" charset="0"/>
                <a:cs typeface="Times New Roman" pitchFamily="18" charset="0"/>
              </a:rPr>
              <a:t> Жайғана бірнеше рет оқығаннан  гөрі, есіңде  қалғанын  қайталауға  көп уақыт бөлген тиімдірек.</a:t>
            </a:r>
            <a:endParaRPr lang="ru-RU" sz="1600" dirty="0" smtClean="0">
              <a:solidFill>
                <a:srgbClr val="002060"/>
              </a:solidFill>
              <a:latin typeface="Times New Roman" pitchFamily="18" charset="0"/>
              <a:cs typeface="Times New Roman" pitchFamily="18" charset="0"/>
            </a:endParaRPr>
          </a:p>
          <a:p>
            <a:pPr lvl="0" algn="just">
              <a:buNone/>
            </a:pPr>
            <a:r>
              <a:rPr lang="kk-KZ" sz="1600" b="1" dirty="0" smtClean="0">
                <a:solidFill>
                  <a:srgbClr val="002060"/>
                </a:solidFill>
                <a:latin typeface="Times New Roman" pitchFamily="18" charset="0"/>
                <a:cs typeface="Times New Roman" pitchFamily="18" charset="0"/>
              </a:rPr>
              <a:t>Жұмыс қабілетін  қолдану  шарты.</a:t>
            </a:r>
            <a:endParaRPr lang="ru-RU" sz="1600" dirty="0" smtClean="0">
              <a:solidFill>
                <a:srgbClr val="002060"/>
              </a:solidFill>
              <a:latin typeface="Times New Roman" pitchFamily="18" charset="0"/>
              <a:cs typeface="Times New Roman" pitchFamily="18" charset="0"/>
            </a:endParaRPr>
          </a:p>
          <a:p>
            <a:pPr lvl="0" algn="just">
              <a:buNone/>
            </a:pPr>
            <a:r>
              <a:rPr lang="kk-KZ" sz="1600" dirty="0" smtClean="0">
                <a:solidFill>
                  <a:srgbClr val="002060"/>
                </a:solidFill>
                <a:latin typeface="Times New Roman" pitchFamily="18" charset="0"/>
                <a:cs typeface="Times New Roman" pitchFamily="18" charset="0"/>
              </a:rPr>
              <a:t>Ақыл - ой  мен  дене  еңбегін  кезектестіру.</a:t>
            </a:r>
            <a:endParaRPr lang="ru-RU" sz="1600" dirty="0" smtClean="0">
              <a:solidFill>
                <a:srgbClr val="002060"/>
              </a:solidFill>
              <a:latin typeface="Times New Roman" pitchFamily="18" charset="0"/>
              <a:cs typeface="Times New Roman" pitchFamily="18" charset="0"/>
            </a:endParaRPr>
          </a:p>
          <a:p>
            <a:pPr lvl="0" algn="just">
              <a:buNone/>
            </a:pPr>
            <a:r>
              <a:rPr lang="kk-KZ" sz="1600" dirty="0" smtClean="0">
                <a:solidFill>
                  <a:srgbClr val="002060"/>
                </a:solidFill>
                <a:latin typeface="Times New Roman" pitchFamily="18" charset="0"/>
                <a:cs typeface="Times New Roman" pitchFamily="18" charset="0"/>
              </a:rPr>
              <a:t>Гимнастикалық  жаттығуларды,  яғни  денені  айналдыру, баспен  түру  жаттығуларын  жасаған  дұрыс, өйткені  ми  жасушаларына  қан жақсы  жүреді.</a:t>
            </a:r>
            <a:endParaRPr lang="ru-RU" sz="1600" dirty="0" smtClean="0">
              <a:solidFill>
                <a:srgbClr val="002060"/>
              </a:solidFill>
              <a:latin typeface="Times New Roman" pitchFamily="18" charset="0"/>
              <a:cs typeface="Times New Roman" pitchFamily="18" charset="0"/>
            </a:endParaRPr>
          </a:p>
          <a:p>
            <a:pPr lvl="0" algn="just">
              <a:buNone/>
            </a:pPr>
            <a:r>
              <a:rPr lang="kk-KZ" sz="1600" dirty="0" smtClean="0">
                <a:solidFill>
                  <a:srgbClr val="002060"/>
                </a:solidFill>
                <a:latin typeface="Times New Roman" pitchFamily="18" charset="0"/>
                <a:cs typeface="Times New Roman" pitchFamily="18" charset="0"/>
              </a:rPr>
              <a:t>Көзді сақтау үшін, әрбір 20 - 30  минутта  үзіліс жасау   (кітаптан  көзіңді  алып,  ұзаққа  көз  тігу.)</a:t>
            </a:r>
            <a:r>
              <a:rPr lang="ru-RU" sz="1600" dirty="0" smtClean="0">
                <a:solidFill>
                  <a:srgbClr val="002060"/>
                </a:solidFill>
                <a:latin typeface="Times New Roman" pitchFamily="18" charset="0"/>
                <a:cs typeface="Times New Roman" pitchFamily="18" charset="0"/>
              </a:rPr>
              <a:t> </a:t>
            </a:r>
            <a:r>
              <a:rPr lang="kk-KZ" sz="1600" dirty="0" smtClean="0">
                <a:solidFill>
                  <a:srgbClr val="002060"/>
                </a:solidFill>
                <a:latin typeface="Times New Roman" pitchFamily="18" charset="0"/>
                <a:cs typeface="Times New Roman" pitchFamily="18" charset="0"/>
              </a:rPr>
              <a:t>Теледидардан  хабарларды  аз  көру.</a:t>
            </a:r>
          </a:p>
          <a:p>
            <a:pPr algn="just">
              <a:buNone/>
            </a:pPr>
            <a:endParaRPr lang="ru-RU" sz="1500" dirty="0" smtClean="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C:\Users\Nout\Desktop\img4.jpg"/>
          <p:cNvPicPr>
            <a:picLocks noChangeAspect="1" noChangeArrowheads="1"/>
          </p:cNvPicPr>
          <p:nvPr/>
        </p:nvPicPr>
        <p:blipFill>
          <a:blip r:embed="rId2" cstate="print"/>
          <a:srcRect/>
          <a:stretch>
            <a:fillRect/>
          </a:stretch>
        </p:blipFill>
        <p:spPr bwMode="auto">
          <a:xfrm>
            <a:off x="0" y="0"/>
            <a:ext cx="12192000" cy="6858000"/>
          </a:xfrm>
          <a:prstGeom prst="rect">
            <a:avLst/>
          </a:prstGeom>
          <a:noFill/>
          <a:ln w="9525">
            <a:noFill/>
            <a:miter lim="800000"/>
            <a:headEnd/>
            <a:tailEnd/>
          </a:ln>
        </p:spPr>
      </p:pic>
      <p:sp>
        <p:nvSpPr>
          <p:cNvPr id="3" name="Содержимое 2"/>
          <p:cNvSpPr>
            <a:spLocks noGrp="1"/>
          </p:cNvSpPr>
          <p:nvPr>
            <p:ph idx="1"/>
          </p:nvPr>
        </p:nvSpPr>
        <p:spPr>
          <a:xfrm>
            <a:off x="1839686" y="511629"/>
            <a:ext cx="9514114" cy="5665334"/>
          </a:xfrm>
        </p:spPr>
        <p:txBody>
          <a:bodyPr>
            <a:normAutofit fontScale="70000" lnSpcReduction="20000"/>
          </a:bodyPr>
          <a:lstStyle/>
          <a:p>
            <a:pPr algn="just"/>
            <a:r>
              <a:rPr lang="kk-KZ" b="1" dirty="0" smtClean="0">
                <a:solidFill>
                  <a:srgbClr val="002060"/>
                </a:solidFill>
                <a:latin typeface="Times New Roman" pitchFamily="18" charset="0"/>
                <a:cs typeface="Times New Roman" pitchFamily="18" charset="0"/>
              </a:rPr>
              <a:t>Ойды қалай дамытамыз.</a:t>
            </a:r>
            <a:r>
              <a:rPr lang="kk-KZ" dirty="0" smtClean="0">
                <a:solidFill>
                  <a:srgbClr val="002060"/>
                </a:solidFill>
                <a:latin typeface="Times New Roman" pitchFamily="18" charset="0"/>
                <a:cs typeface="Times New Roman" pitchFamily="18" charset="0"/>
              </a:rPr>
              <a:t>  </a:t>
            </a:r>
            <a:endParaRPr lang="ru-RU" dirty="0" smtClean="0">
              <a:solidFill>
                <a:srgbClr val="002060"/>
              </a:solidFill>
              <a:latin typeface="Times New Roman" pitchFamily="18" charset="0"/>
              <a:cs typeface="Times New Roman" pitchFamily="18" charset="0"/>
            </a:endParaRPr>
          </a:p>
          <a:p>
            <a:pPr algn="just">
              <a:buNone/>
            </a:pPr>
            <a:r>
              <a:rPr lang="kk-KZ" dirty="0" smtClean="0">
                <a:solidFill>
                  <a:srgbClr val="002060"/>
                </a:solidFill>
                <a:latin typeface="Times New Roman" pitchFamily="18" charset="0"/>
                <a:cs typeface="Times New Roman" pitchFamily="18" charset="0"/>
              </a:rPr>
              <a:t>1. Ақылды болғың келсе, парасаттылықпен сұрақ қоюға, мұқият тыңдауға үйрен, ештеңе айту, сұрау қалмаса үндемеуге, салмақты жауап беруге үйрен.</a:t>
            </a:r>
            <a:endParaRPr lang="ru-RU" dirty="0" smtClean="0">
              <a:solidFill>
                <a:srgbClr val="002060"/>
              </a:solidFill>
              <a:latin typeface="Times New Roman" pitchFamily="18" charset="0"/>
              <a:cs typeface="Times New Roman" pitchFamily="18" charset="0"/>
            </a:endParaRPr>
          </a:p>
          <a:p>
            <a:pPr lvl="0" algn="just">
              <a:buNone/>
            </a:pPr>
            <a:r>
              <a:rPr lang="kk-KZ" dirty="0" smtClean="0">
                <a:solidFill>
                  <a:srgbClr val="002060"/>
                </a:solidFill>
                <a:latin typeface="Times New Roman" pitchFamily="18" charset="0"/>
                <a:cs typeface="Times New Roman" pitchFamily="18" charset="0"/>
              </a:rPr>
              <a:t>2. Білімді  ойлаусыз игеру мүмкін емес, білімсіз ойлауда мүмкін емес.</a:t>
            </a:r>
            <a:endParaRPr lang="ru-RU" dirty="0" smtClean="0">
              <a:solidFill>
                <a:srgbClr val="002060"/>
              </a:solidFill>
              <a:latin typeface="Times New Roman" pitchFamily="18" charset="0"/>
              <a:cs typeface="Times New Roman" pitchFamily="18" charset="0"/>
            </a:endParaRPr>
          </a:p>
          <a:p>
            <a:pPr lvl="0" algn="just">
              <a:buNone/>
            </a:pPr>
            <a:r>
              <a:rPr lang="kk-KZ" dirty="0" smtClean="0">
                <a:solidFill>
                  <a:srgbClr val="002060"/>
                </a:solidFill>
                <a:latin typeface="Times New Roman" pitchFamily="18" charset="0"/>
                <a:cs typeface="Times New Roman" pitchFamily="18" charset="0"/>
              </a:rPr>
              <a:t>3. Ойлауды дамыту – бұл өз ақылыңды  байыту. Білім қайнары  әртүрлі болуы мүмкін: мектеп, кітаптар, теледидар, адамдар.Олар заттар  мен құбылыстар, адамдар т.б.  туралы  ақпараттар беріп отырады.</a:t>
            </a:r>
            <a:endParaRPr lang="ru-RU" dirty="0" smtClean="0">
              <a:solidFill>
                <a:srgbClr val="002060"/>
              </a:solidFill>
              <a:latin typeface="Times New Roman" pitchFamily="18" charset="0"/>
              <a:cs typeface="Times New Roman" pitchFamily="18" charset="0"/>
            </a:endParaRPr>
          </a:p>
          <a:p>
            <a:pPr lvl="0" algn="just">
              <a:buNone/>
            </a:pPr>
            <a:r>
              <a:rPr lang="kk-KZ" dirty="0" smtClean="0">
                <a:solidFill>
                  <a:srgbClr val="002060"/>
                </a:solidFill>
                <a:latin typeface="Times New Roman" pitchFamily="18" charset="0"/>
                <a:cs typeface="Times New Roman" pitchFamily="18" charset="0"/>
              </a:rPr>
              <a:t>4. Ойлау  сұрақтардан басталады. Барлық ашылулар  “Неге ?”  және “Қалай ? ”  сұрақтар арқылы жасалынған. Сұрақ қоюға , оған жауап табуға үйрен.</a:t>
            </a:r>
            <a:endParaRPr lang="ru-RU" dirty="0" smtClean="0">
              <a:solidFill>
                <a:srgbClr val="002060"/>
              </a:solidFill>
              <a:latin typeface="Times New Roman" pitchFamily="18" charset="0"/>
              <a:cs typeface="Times New Roman" pitchFamily="18" charset="0"/>
            </a:endParaRPr>
          </a:p>
          <a:p>
            <a:pPr lvl="0" algn="just">
              <a:buNone/>
            </a:pPr>
            <a:r>
              <a:rPr lang="kk-KZ" dirty="0" smtClean="0">
                <a:solidFill>
                  <a:srgbClr val="002060"/>
                </a:solidFill>
                <a:latin typeface="Times New Roman" pitchFamily="18" charset="0"/>
                <a:cs typeface="Times New Roman" pitchFamily="18" charset="0"/>
              </a:rPr>
              <a:t> 5. Ойлау –дайын   стандартты  шешімдер  керекті  нәтижеге  жетуге  мүмкіндік  бермегенде  белсене  түседі.  Сондықтан да ойлауды  дамыту  үшін,  зат немесе  құбылысты  жан-жақты  көре білу,  әдеттегіден жаңаны  байқай  білу  іскерліктерін  қалыптастыру.</a:t>
            </a:r>
            <a:endParaRPr lang="ru-RU" dirty="0" smtClean="0">
              <a:solidFill>
                <a:srgbClr val="002060"/>
              </a:solidFill>
              <a:latin typeface="Times New Roman" pitchFamily="18" charset="0"/>
              <a:cs typeface="Times New Roman" pitchFamily="18" charset="0"/>
            </a:endParaRPr>
          </a:p>
          <a:p>
            <a:pPr lvl="0" algn="just">
              <a:buNone/>
            </a:pPr>
            <a:r>
              <a:rPr lang="kk-KZ" dirty="0" smtClean="0">
                <a:solidFill>
                  <a:srgbClr val="002060"/>
                </a:solidFill>
                <a:latin typeface="Times New Roman" pitchFamily="18" charset="0"/>
                <a:cs typeface="Times New Roman" pitchFamily="18" charset="0"/>
              </a:rPr>
              <a:t>6. Затта немесе құбылыста   түрлі  белгілерді  байқау, ойлау  қасиетіне  қажет  заттар  немесе құбылыстарды  өзара салыстыру қабілетін игеру.</a:t>
            </a:r>
            <a:endParaRPr lang="ru-RU" dirty="0" smtClean="0">
              <a:solidFill>
                <a:srgbClr val="002060"/>
              </a:solidFill>
              <a:latin typeface="Times New Roman" pitchFamily="18" charset="0"/>
              <a:cs typeface="Times New Roman" pitchFamily="18" charset="0"/>
            </a:endParaRPr>
          </a:p>
          <a:p>
            <a:pPr lvl="0" algn="just">
              <a:buNone/>
            </a:pPr>
            <a:r>
              <a:rPr lang="kk-KZ" dirty="0" smtClean="0">
                <a:solidFill>
                  <a:srgbClr val="002060"/>
                </a:solidFill>
                <a:latin typeface="Times New Roman" pitchFamily="18" charset="0"/>
                <a:cs typeface="Times New Roman" pitchFamily="18" charset="0"/>
              </a:rPr>
              <a:t>7. Адам   обьектінің  белгілерін  неғұлым  көп  байқаса ,оның ойлауы  соғылым  жетілген. Бұл  іскерлікті зеректікке ,  аңғарымпаздыққа  арналған  ойындарда,  логикалық  есептер  мен  басқатырмаларды  шешкенде  жаттықтыруға  болады.</a:t>
            </a:r>
            <a:endParaRPr lang="ru-RU" dirty="0" smtClean="0">
              <a:solidFill>
                <a:srgbClr val="002060"/>
              </a:solidFill>
              <a:latin typeface="Times New Roman" pitchFamily="18" charset="0"/>
              <a:cs typeface="Times New Roman" pitchFamily="18" charset="0"/>
            </a:endParaRPr>
          </a:p>
          <a:p>
            <a:pPr lvl="0" algn="just">
              <a:buNone/>
            </a:pPr>
            <a:r>
              <a:rPr lang="kk-KZ" dirty="0" smtClean="0">
                <a:solidFill>
                  <a:srgbClr val="002060"/>
                </a:solidFill>
                <a:latin typeface="Times New Roman" pitchFamily="18" charset="0"/>
                <a:cs typeface="Times New Roman" pitchFamily="18" charset="0"/>
              </a:rPr>
              <a:t>8. Ойлау  мен сөйлеу бөлінбейді. Ой дамыуының  міндетті түрдегі шарты- оқығанын  еркін жеткізу,пікір-сайыстарға қатысу,жазба сөйлеуін  белсенді қолдану, өзің аяғына  дейін  түсінбейтініңді басқаға  айтып беру.</a:t>
            </a:r>
            <a:endParaRPr lang="ru-RU" dirty="0" smtClean="0">
              <a:solidFill>
                <a:srgbClr val="002060"/>
              </a:solidFill>
              <a:latin typeface="Times New Roman" pitchFamily="18" charset="0"/>
              <a:cs typeface="Times New Roman" pitchFamily="18" charset="0"/>
            </a:endParaRPr>
          </a:p>
          <a:p>
            <a:pPr lvl="0" algn="just">
              <a:buNone/>
            </a:pPr>
            <a:endParaRPr lang="ru-RU" dirty="0" smtClean="0">
              <a:solidFill>
                <a:srgbClr val="002060"/>
              </a:solidFill>
              <a:latin typeface="Times New Roman" pitchFamily="18" charset="0"/>
              <a:cs typeface="Times New Roman" pitchFamily="18" charset="0"/>
            </a:endParaRPr>
          </a:p>
          <a:p>
            <a:pPr algn="just"/>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7" descr="C:\Users\Nout\Desktop\img4.jpg"/>
          <p:cNvPicPr>
            <a:picLocks noChangeAspect="1" noChangeArrowheads="1"/>
          </p:cNvPicPr>
          <p:nvPr/>
        </p:nvPicPr>
        <p:blipFill>
          <a:blip r:embed="rId2" cstate="print"/>
          <a:srcRect/>
          <a:stretch>
            <a:fillRect/>
          </a:stretch>
        </p:blipFill>
        <p:spPr bwMode="auto">
          <a:xfrm>
            <a:off x="0" y="0"/>
            <a:ext cx="12192000" cy="6858000"/>
          </a:xfrm>
          <a:prstGeom prst="rect">
            <a:avLst/>
          </a:prstGeom>
          <a:noFill/>
          <a:ln w="9525">
            <a:noFill/>
            <a:miter lim="800000"/>
            <a:headEnd/>
            <a:tailEnd/>
          </a:ln>
        </p:spPr>
      </p:pic>
      <p:sp>
        <p:nvSpPr>
          <p:cNvPr id="3" name="Содержимое 2"/>
          <p:cNvSpPr>
            <a:spLocks noGrp="1"/>
          </p:cNvSpPr>
          <p:nvPr>
            <p:ph idx="1"/>
          </p:nvPr>
        </p:nvSpPr>
        <p:spPr>
          <a:xfrm>
            <a:off x="1741714" y="370114"/>
            <a:ext cx="9612086" cy="6161315"/>
          </a:xfrm>
        </p:spPr>
        <p:txBody>
          <a:bodyPr>
            <a:normAutofit fontScale="62500" lnSpcReduction="20000"/>
          </a:bodyPr>
          <a:lstStyle/>
          <a:p>
            <a:pPr algn="ctr">
              <a:buNone/>
            </a:pPr>
            <a:r>
              <a:rPr lang="kk-KZ" b="1" dirty="0" smtClean="0">
                <a:solidFill>
                  <a:srgbClr val="002060"/>
                </a:solidFill>
                <a:latin typeface="Times New Roman" pitchFamily="18" charset="0"/>
                <a:cs typeface="Times New Roman" pitchFamily="18" charset="0"/>
              </a:rPr>
              <a:t>Өзіңе сенімділік неден құралады</a:t>
            </a:r>
            <a:endParaRPr lang="ru-RU" dirty="0" smtClean="0">
              <a:solidFill>
                <a:srgbClr val="002060"/>
              </a:solidFill>
              <a:latin typeface="Times New Roman" pitchFamily="18" charset="0"/>
              <a:cs typeface="Times New Roman" pitchFamily="18" charset="0"/>
            </a:endParaRPr>
          </a:p>
          <a:p>
            <a:r>
              <a:rPr lang="kk-KZ" b="1" dirty="0" smtClean="0">
                <a:solidFill>
                  <a:srgbClr val="002060"/>
                </a:solidFill>
                <a:latin typeface="Times New Roman" pitchFamily="18" charset="0"/>
                <a:cs typeface="Times New Roman" pitchFamily="18" charset="0"/>
              </a:rPr>
              <a:t>Жағымды ойлауға үйрену.</a:t>
            </a:r>
            <a:r>
              <a:rPr lang="kk-KZ" dirty="0" smtClean="0">
                <a:solidFill>
                  <a:srgbClr val="002060"/>
                </a:solidFill>
                <a:latin typeface="Times New Roman" pitchFamily="18" charset="0"/>
                <a:cs typeface="Times New Roman" pitchFamily="18" charset="0"/>
              </a:rPr>
              <a:t> Жақсы нәрсе туралы ойлап, соны күту, соған сену. Өз ойында үйлесімділік пен теп-теңдікті құра отырып, біз де соны өмірден таба бастаймыз.</a:t>
            </a:r>
            <a:endParaRPr lang="ru-RU" dirty="0" smtClean="0">
              <a:solidFill>
                <a:srgbClr val="002060"/>
              </a:solidFill>
              <a:latin typeface="Times New Roman" pitchFamily="18" charset="0"/>
              <a:cs typeface="Times New Roman" pitchFamily="18" charset="0"/>
            </a:endParaRPr>
          </a:p>
          <a:p>
            <a:r>
              <a:rPr lang="kk-KZ" b="1" dirty="0" smtClean="0">
                <a:solidFill>
                  <a:srgbClr val="002060"/>
                </a:solidFill>
                <a:latin typeface="Times New Roman" pitchFamily="18" charset="0"/>
                <a:cs typeface="Times New Roman" pitchFamily="18" charset="0"/>
              </a:rPr>
              <a:t> Өзің туралы жағымсыз ойлардан құтылу. </a:t>
            </a:r>
            <a:r>
              <a:rPr lang="kk-KZ" dirty="0" smtClean="0">
                <a:solidFill>
                  <a:srgbClr val="002060"/>
                </a:solidFill>
                <a:latin typeface="Times New Roman" pitchFamily="18" charset="0"/>
                <a:cs typeface="Times New Roman" pitchFamily="18" charset="0"/>
              </a:rPr>
              <a:t>Сізді саналы түрдегі өзіңізді мейлінше жақсы есепін деген сеніміңіз, сіздің іс-әрекетіңіз бен қылықтарынызды басқарады да, әрдайым ол өмірде көрініс береді.</a:t>
            </a:r>
            <a:endParaRPr lang="ru-RU" dirty="0" smtClean="0">
              <a:solidFill>
                <a:srgbClr val="002060"/>
              </a:solidFill>
              <a:latin typeface="Times New Roman" pitchFamily="18" charset="0"/>
              <a:cs typeface="Times New Roman" pitchFamily="18" charset="0"/>
            </a:endParaRPr>
          </a:p>
          <a:p>
            <a:r>
              <a:rPr lang="kk-KZ" b="1" dirty="0" smtClean="0">
                <a:solidFill>
                  <a:srgbClr val="002060"/>
                </a:solidFill>
                <a:latin typeface="Times New Roman" pitchFamily="18" charset="0"/>
                <a:cs typeface="Times New Roman" pitchFamily="18" charset="0"/>
              </a:rPr>
              <a:t>Өзіңді сүй. </a:t>
            </a:r>
            <a:r>
              <a:rPr lang="kk-KZ" dirty="0" smtClean="0">
                <a:solidFill>
                  <a:srgbClr val="002060"/>
                </a:solidFill>
                <a:latin typeface="Times New Roman" pitchFamily="18" charset="0"/>
                <a:cs typeface="Times New Roman" pitchFamily="18" charset="0"/>
              </a:rPr>
              <a:t>Біз өзімізді бар жанымызбен сүйіп және өзімізді құрметтесек, сонда өз іс-әрекеттеріміз бен қылықтарымызды қоштаймыз, біз адамдармен ең ғажап қарым-қатынас тудыра алатындай, жаңа қызықты жұмыс табуға мүмкіндік беретіндей, дене салмағымызды тұратандыра алатындай, денсаулығымызды нығайта алатындай етіп ақылымызды нақты ұйымдастыруды құраймыз.ү Өзінді қабылдау және өзіңді қоштау –бұл жағымды өмірлік өзгерістер жасаудың кілті.</a:t>
            </a:r>
            <a:endParaRPr lang="ru-RU" dirty="0" smtClean="0">
              <a:solidFill>
                <a:srgbClr val="002060"/>
              </a:solidFill>
              <a:latin typeface="Times New Roman" pitchFamily="18" charset="0"/>
              <a:cs typeface="Times New Roman" pitchFamily="18" charset="0"/>
            </a:endParaRPr>
          </a:p>
          <a:p>
            <a:r>
              <a:rPr lang="kk-KZ" b="1" dirty="0" smtClean="0">
                <a:solidFill>
                  <a:srgbClr val="002060"/>
                </a:solidFill>
                <a:latin typeface="Times New Roman" pitchFamily="18" charset="0"/>
                <a:cs typeface="Times New Roman" pitchFamily="18" charset="0"/>
              </a:rPr>
              <a:t>Өзіңді неғұрлым азырақ сынауға тырыс. </a:t>
            </a:r>
            <a:r>
              <a:rPr lang="kk-KZ" dirty="0" smtClean="0">
                <a:solidFill>
                  <a:srgbClr val="002060"/>
                </a:solidFill>
                <a:latin typeface="Times New Roman" pitchFamily="18" charset="0"/>
                <a:cs typeface="Times New Roman" pitchFamily="18" charset="0"/>
              </a:rPr>
              <a:t>Сын біз құтылуға тырысып жатқан сол ой бейнелеріне тоқтау сап қояды.</a:t>
            </a:r>
            <a:endParaRPr lang="ru-RU" dirty="0" smtClean="0">
              <a:solidFill>
                <a:srgbClr val="002060"/>
              </a:solidFill>
              <a:latin typeface="Times New Roman" pitchFamily="18" charset="0"/>
              <a:cs typeface="Times New Roman" pitchFamily="18" charset="0"/>
            </a:endParaRPr>
          </a:p>
          <a:p>
            <a:r>
              <a:rPr lang="kk-KZ" b="1" dirty="0" smtClean="0">
                <a:solidFill>
                  <a:srgbClr val="002060"/>
                </a:solidFill>
                <a:latin typeface="Times New Roman" pitchFamily="18" charset="0"/>
                <a:cs typeface="Times New Roman" pitchFamily="18" charset="0"/>
              </a:rPr>
              <a:t>Өз жеткен биігіңізді өзіңіз теріске шығарманыз</a:t>
            </a:r>
            <a:r>
              <a:rPr lang="kk-KZ" dirty="0" smtClean="0">
                <a:solidFill>
                  <a:srgbClr val="002060"/>
                </a:solidFill>
                <a:latin typeface="Times New Roman" pitchFamily="18" charset="0"/>
                <a:cs typeface="Times New Roman" pitchFamily="18" charset="0"/>
              </a:rPr>
              <a:t> және басқалардың теріске шығаруына жол бермеңіз. Мұны балалар кремет орындайды. Өмірдегі бар жақсы нәрсе өзіннің сыртқы «Меннен» айырмашылығы болатын ішкі «Менде» қабылдаудан басталады. Біздің жүрегімізде барлық планетаны емдеп жазарлық махаббат жетерлік екенін ұмытпаңыздар.</a:t>
            </a:r>
            <a:endParaRPr lang="ru-RU" dirty="0" smtClean="0">
              <a:solidFill>
                <a:srgbClr val="002060"/>
              </a:solidFill>
              <a:latin typeface="Times New Roman" pitchFamily="18" charset="0"/>
              <a:cs typeface="Times New Roman" pitchFamily="18" charset="0"/>
            </a:endParaRPr>
          </a:p>
          <a:p>
            <a:r>
              <a:rPr lang="kk-KZ" b="1" dirty="0" smtClean="0">
                <a:solidFill>
                  <a:srgbClr val="002060"/>
                </a:solidFill>
                <a:latin typeface="Times New Roman" pitchFamily="18" charset="0"/>
                <a:cs typeface="Times New Roman" pitchFamily="18" charset="0"/>
              </a:rPr>
              <a:t>Өз бойыңыздан жақсы қасиеттерді іздеңіз</a:t>
            </a:r>
            <a:r>
              <a:rPr lang="kk-KZ" dirty="0" smtClean="0">
                <a:solidFill>
                  <a:srgbClr val="002060"/>
                </a:solidFill>
                <a:latin typeface="Times New Roman" pitchFamily="18" charset="0"/>
                <a:cs typeface="Times New Roman" pitchFamily="18" charset="0"/>
              </a:rPr>
              <a:t>. Осыдан сіздің өміріңізде айтарлықтай прогресс басталады. «Мен  өзімдегінің бәрін қолдаймын» деген жаттығу бар. Сіз мұны неғұрлым көбірек айтсаңыз, соғұрлым жақсы болады.</a:t>
            </a:r>
            <a:endParaRPr lang="ru-RU" dirty="0" smtClean="0">
              <a:solidFill>
                <a:srgbClr val="002060"/>
              </a:solidFill>
              <a:latin typeface="Times New Roman" pitchFamily="18" charset="0"/>
              <a:cs typeface="Times New Roman" pitchFamily="18" charset="0"/>
            </a:endParaRPr>
          </a:p>
          <a:p>
            <a:r>
              <a:rPr lang="kk-KZ" dirty="0" smtClean="0">
                <a:solidFill>
                  <a:srgbClr val="002060"/>
                </a:solidFill>
                <a:latin typeface="Times New Roman" pitchFamily="18" charset="0"/>
                <a:cs typeface="Times New Roman" pitchFamily="18" charset="0"/>
              </a:rPr>
              <a:t> </a:t>
            </a:r>
            <a:r>
              <a:rPr lang="kk-KZ" b="1" dirty="0" smtClean="0">
                <a:solidFill>
                  <a:srgbClr val="002060"/>
                </a:solidFill>
                <a:latin typeface="Times New Roman" pitchFamily="18" charset="0"/>
                <a:cs typeface="Times New Roman" pitchFamily="18" charset="0"/>
              </a:rPr>
              <a:t>Басқалардың сіз туралы айтқанынан көп көңіл бөлмеңіз.</a:t>
            </a:r>
            <a:r>
              <a:rPr lang="kk-KZ" dirty="0" smtClean="0">
                <a:solidFill>
                  <a:srgbClr val="002060"/>
                </a:solidFill>
                <a:latin typeface="Times New Roman" pitchFamily="18" charset="0"/>
                <a:cs typeface="Times New Roman" pitchFamily="18" charset="0"/>
              </a:rPr>
              <a:t> Әр адам- қайталанбас және ерекше. Біз осы планетаға біреуге ұқсау үшін емес, өзімізді көрсету. Жеткізе білу үшін келгенбіз</a:t>
            </a:r>
            <a:endParaRPr lang="ru-RU" dirty="0" smtClean="0">
              <a:solidFill>
                <a:srgbClr val="002060"/>
              </a:solidFill>
              <a:latin typeface="Times New Roman" pitchFamily="18" charset="0"/>
              <a:cs typeface="Times New Roman" pitchFamily="18" charset="0"/>
            </a:endParaRPr>
          </a:p>
          <a:p>
            <a:pPr>
              <a:buNone/>
            </a:pPr>
            <a:endParaRPr lang="ru-RU" dirty="0" smtClean="0"/>
          </a:p>
          <a:p>
            <a:pPr>
              <a:buNone/>
            </a:pPr>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C:\Users\Nout\Desktop\img4.jpg"/>
          <p:cNvPicPr>
            <a:picLocks noChangeAspect="1" noChangeArrowheads="1"/>
          </p:cNvPicPr>
          <p:nvPr/>
        </p:nvPicPr>
        <p:blipFill>
          <a:blip r:embed="rId2" cstate="print"/>
          <a:srcRect/>
          <a:stretch>
            <a:fillRect/>
          </a:stretch>
        </p:blipFill>
        <p:spPr bwMode="auto">
          <a:xfrm>
            <a:off x="0" y="0"/>
            <a:ext cx="12192000" cy="6858000"/>
          </a:xfrm>
          <a:prstGeom prst="rect">
            <a:avLst/>
          </a:prstGeom>
          <a:noFill/>
          <a:ln w="9525">
            <a:noFill/>
            <a:miter lim="800000"/>
            <a:headEnd/>
            <a:tailEnd/>
          </a:ln>
        </p:spPr>
      </p:pic>
      <p:sp>
        <p:nvSpPr>
          <p:cNvPr id="3" name="Содержимое 2"/>
          <p:cNvSpPr>
            <a:spLocks noGrp="1"/>
          </p:cNvSpPr>
          <p:nvPr>
            <p:ph idx="1"/>
          </p:nvPr>
        </p:nvSpPr>
        <p:spPr>
          <a:xfrm>
            <a:off x="1807028" y="576943"/>
            <a:ext cx="10036629" cy="5932714"/>
          </a:xfrm>
        </p:spPr>
        <p:txBody>
          <a:bodyPr/>
          <a:lstStyle/>
          <a:p>
            <a:pPr algn="ctr">
              <a:buNone/>
            </a:pPr>
            <a:r>
              <a:rPr lang="kk-KZ" sz="4800" dirty="0" smtClean="0">
                <a:solidFill>
                  <a:srgbClr val="FF0000"/>
                </a:solidFill>
                <a:latin typeface="Times New Roman" pitchFamily="18" charset="0"/>
                <a:cs typeface="Times New Roman" pitchFamily="18" charset="0"/>
              </a:rPr>
              <a:t>ЖЕТІСТІК формуласы</a:t>
            </a:r>
          </a:p>
          <a:p>
            <a:pPr algn="ctr">
              <a:buNone/>
            </a:pPr>
            <a:endParaRPr lang="ru-RU" sz="4800" dirty="0" smtClean="0">
              <a:solidFill>
                <a:srgbClr val="FF0000"/>
              </a:solidFill>
              <a:latin typeface="Times New Roman" pitchFamily="18" charset="0"/>
              <a:cs typeface="Times New Roman" pitchFamily="18" charset="0"/>
            </a:endParaRPr>
          </a:p>
          <a:p>
            <a:pPr algn="ctr">
              <a:buNone/>
            </a:pPr>
            <a:r>
              <a:rPr lang="kk-KZ" sz="4000" dirty="0" smtClean="0">
                <a:solidFill>
                  <a:srgbClr val="002060"/>
                </a:solidFill>
                <a:latin typeface="Times New Roman" pitchFamily="18" charset="0"/>
                <a:cs typeface="Times New Roman" pitchFamily="18" charset="0"/>
              </a:rPr>
              <a:t>(</a:t>
            </a:r>
            <a:r>
              <a:rPr lang="kk-KZ" sz="4800" dirty="0" smtClean="0">
                <a:solidFill>
                  <a:srgbClr val="002060"/>
                </a:solidFill>
                <a:latin typeface="Times New Roman" pitchFamily="18" charset="0"/>
                <a:cs typeface="Times New Roman" pitchFamily="18" charset="0"/>
              </a:rPr>
              <a:t>Тәрбие + Білім беру</a:t>
            </a:r>
            <a:r>
              <a:rPr lang="kk-KZ" sz="4000" dirty="0" smtClean="0">
                <a:solidFill>
                  <a:srgbClr val="002060"/>
                </a:solidFill>
                <a:latin typeface="Times New Roman" pitchFamily="18" charset="0"/>
                <a:cs typeface="Times New Roman" pitchFamily="18" charset="0"/>
              </a:rPr>
              <a:t>) х (Өзін-өзі тәрбиелеу + Өз білімін жетілдіру) = </a:t>
            </a:r>
            <a:r>
              <a:rPr lang="kk-KZ" sz="4000" b="1" i="1" dirty="0" smtClean="0">
                <a:solidFill>
                  <a:srgbClr val="FF0000"/>
                </a:solidFill>
                <a:latin typeface="Times New Roman" pitchFamily="18" charset="0"/>
                <a:cs typeface="Times New Roman" pitchFamily="18" charset="0"/>
              </a:rPr>
              <a:t>ЖЕТІСТІК</a:t>
            </a:r>
            <a:endParaRPr lang="ru-RU" sz="4000" b="1" i="1" dirty="0" smtClean="0">
              <a:solidFill>
                <a:srgbClr val="FF0000"/>
              </a:solidFill>
              <a:latin typeface="Times New Roman" pitchFamily="18" charset="0"/>
              <a:cs typeface="Times New Roman" pitchFamily="18" charset="0"/>
            </a:endParaRPr>
          </a:p>
          <a:p>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7" descr="C:\Users\Nout\Desktop\img4.jpg"/>
          <p:cNvPicPr>
            <a:picLocks noChangeAspect="1" noChangeArrowheads="1"/>
          </p:cNvPicPr>
          <p:nvPr/>
        </p:nvPicPr>
        <p:blipFill>
          <a:blip r:embed="rId2" cstate="print"/>
          <a:srcRect/>
          <a:stretch>
            <a:fillRect/>
          </a:stretch>
        </p:blipFill>
        <p:spPr bwMode="auto">
          <a:xfrm>
            <a:off x="0" y="0"/>
            <a:ext cx="12192000" cy="6858000"/>
          </a:xfrm>
          <a:prstGeom prst="rect">
            <a:avLst/>
          </a:prstGeom>
          <a:noFill/>
          <a:ln w="9525">
            <a:noFill/>
            <a:miter lim="800000"/>
            <a:headEnd/>
            <a:tailEnd/>
          </a:ln>
        </p:spPr>
      </p:pic>
      <p:sp>
        <p:nvSpPr>
          <p:cNvPr id="2" name="Заголовок 1"/>
          <p:cNvSpPr>
            <a:spLocks noGrp="1"/>
          </p:cNvSpPr>
          <p:nvPr>
            <p:ph type="title"/>
          </p:nvPr>
        </p:nvSpPr>
        <p:spPr/>
        <p:txBody>
          <a:bodyPr/>
          <a:lstStyle/>
          <a:p>
            <a:pPr algn="ctr"/>
            <a:r>
              <a:rPr lang="kk-KZ" b="1" dirty="0" smtClean="0">
                <a:latin typeface="Times New Roman" pitchFamily="18" charset="0"/>
                <a:cs typeface="Times New Roman" pitchFamily="18" charset="0"/>
              </a:rPr>
              <a:t>Релаксациялық жаттығулар</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endParaRPr lang="ru-RU" dirty="0">
              <a:latin typeface="Times New Roman" pitchFamily="18" charset="0"/>
              <a:cs typeface="Times New Roman" pitchFamily="18" charset="0"/>
            </a:endParaRPr>
          </a:p>
        </p:txBody>
      </p:sp>
      <p:pic>
        <p:nvPicPr>
          <p:cNvPr id="4" name="Содержимое 3" descr="C:\Users\Nout\Desktop\1494504816189937778.jpg"/>
          <p:cNvPicPr>
            <a:picLocks noGrp="1"/>
          </p:cNvPicPr>
          <p:nvPr>
            <p:ph idx="1"/>
          </p:nvPr>
        </p:nvPicPr>
        <p:blipFill>
          <a:blip r:embed="rId3" cstate="print"/>
          <a:srcRect/>
          <a:stretch>
            <a:fillRect/>
          </a:stretch>
        </p:blipFill>
        <p:spPr bwMode="auto">
          <a:xfrm>
            <a:off x="1741714" y="1684111"/>
            <a:ext cx="4931230" cy="3932918"/>
          </a:xfrm>
          <a:prstGeom prst="rect">
            <a:avLst/>
          </a:prstGeom>
          <a:noFill/>
          <a:ln w="9525">
            <a:noFill/>
            <a:miter lim="800000"/>
            <a:headEnd/>
            <a:tailEnd/>
          </a:ln>
        </p:spPr>
      </p:pic>
      <p:pic>
        <p:nvPicPr>
          <p:cNvPr id="5" name="Рисунок 4" descr="C:\Users\Nout\Desktop\unnamed.jpg"/>
          <p:cNvPicPr/>
          <p:nvPr/>
        </p:nvPicPr>
        <p:blipFill>
          <a:blip r:embed="rId4" cstate="print"/>
          <a:srcRect/>
          <a:stretch>
            <a:fillRect/>
          </a:stretch>
        </p:blipFill>
        <p:spPr bwMode="auto">
          <a:xfrm>
            <a:off x="6822167" y="1556656"/>
            <a:ext cx="5086803" cy="401682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533400"/>
            <a:ext cx="10515600" cy="1393371"/>
          </a:xfrm>
        </p:spPr>
        <p:txBody>
          <a:bodyPr>
            <a:noAutofit/>
          </a:bodyPr>
          <a:lstStyle/>
          <a:p>
            <a:pPr algn="ctr"/>
            <a:r>
              <a:rPr lang="kk-KZ" sz="2800" b="1" i="1" dirty="0" smtClean="0">
                <a:solidFill>
                  <a:srgbClr val="002060"/>
                </a:solidFill>
                <a:latin typeface="Times New Roman" pitchFamily="18" charset="0"/>
                <a:cs typeface="Times New Roman" pitchFamily="18" charset="0"/>
              </a:rPr>
              <a:t>Зейін қоюға арналған жаттығулар</a:t>
            </a:r>
            <a:br>
              <a:rPr lang="kk-KZ" sz="2800" b="1" i="1" dirty="0" smtClean="0">
                <a:solidFill>
                  <a:srgbClr val="002060"/>
                </a:solidFill>
                <a:latin typeface="Times New Roman" pitchFamily="18" charset="0"/>
                <a:cs typeface="Times New Roman" pitchFamily="18" charset="0"/>
              </a:rPr>
            </a:br>
            <a:r>
              <a:rPr lang="kk-KZ" sz="2800" b="1" i="1" dirty="0" smtClean="0">
                <a:solidFill>
                  <a:srgbClr val="002060"/>
                </a:solidFill>
                <a:latin typeface="Times New Roman" pitchFamily="18" charset="0"/>
                <a:cs typeface="Times New Roman" pitchFamily="18" charset="0"/>
              </a:rPr>
              <a:t>Қабылдау мәтіні әр түрлі түстермен жазылған. Мақсаты  сөздерді оқу емес, түстерін айту маңызды</a:t>
            </a:r>
            <a:r>
              <a:rPr lang="ru-RU" sz="2800" i="1" dirty="0" smtClean="0">
                <a:solidFill>
                  <a:srgbClr val="002060"/>
                </a:solidFill>
                <a:latin typeface="Times New Roman" pitchFamily="18" charset="0"/>
                <a:cs typeface="Times New Roman" pitchFamily="18" charset="0"/>
              </a:rPr>
              <a:t/>
            </a:r>
            <a:br>
              <a:rPr lang="ru-RU" sz="2800" i="1" dirty="0" smtClean="0">
                <a:solidFill>
                  <a:srgbClr val="002060"/>
                </a:solidFill>
                <a:latin typeface="Times New Roman" pitchFamily="18" charset="0"/>
                <a:cs typeface="Times New Roman" pitchFamily="18" charset="0"/>
              </a:rPr>
            </a:br>
            <a:endParaRPr lang="ru-RU" sz="2800" i="1" dirty="0">
              <a:solidFill>
                <a:srgbClr val="002060"/>
              </a:solidFill>
              <a:latin typeface="Times New Roman" pitchFamily="18" charset="0"/>
              <a:cs typeface="Times New Roman" pitchFamily="18" charset="0"/>
            </a:endParaRPr>
          </a:p>
        </p:txBody>
      </p:sp>
      <p:sp>
        <p:nvSpPr>
          <p:cNvPr id="3" name="Содержимое 2"/>
          <p:cNvSpPr>
            <a:spLocks noGrp="1"/>
          </p:cNvSpPr>
          <p:nvPr>
            <p:ph idx="1"/>
          </p:nvPr>
        </p:nvSpPr>
        <p:spPr>
          <a:xfrm>
            <a:off x="838200" y="1981199"/>
            <a:ext cx="10657114" cy="4136571"/>
          </a:xfrm>
        </p:spPr>
        <p:txBody>
          <a:bodyPr>
            <a:normAutofit/>
          </a:bodyPr>
          <a:lstStyle/>
          <a:p>
            <a:pPr algn="ctr" eaLnBrk="0" hangingPunct="0">
              <a:buNone/>
            </a:pPr>
            <a:r>
              <a:rPr lang="kk-KZ" sz="3600" b="1" dirty="0" smtClean="0">
                <a:solidFill>
                  <a:srgbClr val="00B050"/>
                </a:solidFill>
                <a:latin typeface="Times New Roman" pitchFamily="18" charset="0"/>
                <a:cs typeface="Times New Roman" pitchFamily="18" charset="0"/>
              </a:rPr>
              <a:t>САРЫ,</a:t>
            </a:r>
            <a:r>
              <a:rPr lang="kk-KZ" sz="3600" b="1" dirty="0" smtClean="0">
                <a:solidFill>
                  <a:srgbClr val="333333"/>
                </a:solidFill>
                <a:latin typeface="Times New Roman" pitchFamily="18" charset="0"/>
                <a:cs typeface="Times New Roman" pitchFamily="18" charset="0"/>
              </a:rPr>
              <a:t>  </a:t>
            </a:r>
            <a:r>
              <a:rPr lang="kk-KZ" sz="3600" b="1" dirty="0" smtClean="0">
                <a:solidFill>
                  <a:srgbClr val="7030A0"/>
                </a:solidFill>
                <a:latin typeface="Times New Roman" pitchFamily="18" charset="0"/>
                <a:cs typeface="Times New Roman" pitchFamily="18" charset="0"/>
              </a:rPr>
              <a:t>ҚЫЗЫЛ,</a:t>
            </a:r>
            <a:r>
              <a:rPr lang="kk-KZ" sz="3600" b="1" dirty="0" smtClean="0">
                <a:solidFill>
                  <a:srgbClr val="333333"/>
                </a:solidFill>
                <a:latin typeface="Times New Roman" pitchFamily="18" charset="0"/>
                <a:cs typeface="Times New Roman" pitchFamily="18" charset="0"/>
              </a:rPr>
              <a:t>     </a:t>
            </a:r>
            <a:r>
              <a:rPr lang="kk-KZ" sz="3600" b="1" dirty="0" smtClean="0">
                <a:solidFill>
                  <a:srgbClr val="FF0000"/>
                </a:solidFill>
                <a:latin typeface="Times New Roman" pitchFamily="18" charset="0"/>
                <a:cs typeface="Times New Roman" pitchFamily="18" charset="0"/>
              </a:rPr>
              <a:t>ҚАРА,</a:t>
            </a:r>
            <a:r>
              <a:rPr lang="kk-KZ" sz="3600" b="1" dirty="0" smtClean="0">
                <a:solidFill>
                  <a:srgbClr val="FFFF66"/>
                </a:solidFill>
                <a:latin typeface="Times New Roman" pitchFamily="18" charset="0"/>
                <a:cs typeface="Times New Roman" pitchFamily="18" charset="0"/>
              </a:rPr>
              <a:t>   </a:t>
            </a:r>
            <a:r>
              <a:rPr lang="kk-KZ" sz="3600" b="1" dirty="0" smtClean="0">
                <a:solidFill>
                  <a:srgbClr val="FFFF00"/>
                </a:solidFill>
                <a:latin typeface="Times New Roman" pitchFamily="18" charset="0"/>
                <a:cs typeface="Times New Roman" pitchFamily="18" charset="0"/>
              </a:rPr>
              <a:t>КӨК,</a:t>
            </a:r>
            <a:r>
              <a:rPr lang="kk-KZ" sz="3600" b="1" dirty="0" smtClean="0">
                <a:solidFill>
                  <a:srgbClr val="333333"/>
                </a:solidFill>
                <a:latin typeface="Times New Roman" pitchFamily="18" charset="0"/>
                <a:cs typeface="Times New Roman" pitchFamily="18" charset="0"/>
              </a:rPr>
              <a:t> </a:t>
            </a:r>
            <a:endParaRPr lang="ru-RU" sz="3600" dirty="0" smtClean="0">
              <a:latin typeface="Times New Roman" pitchFamily="18" charset="0"/>
              <a:cs typeface="Times New Roman" pitchFamily="18" charset="0"/>
            </a:endParaRPr>
          </a:p>
          <a:p>
            <a:pPr algn="ctr" eaLnBrk="0" hangingPunct="0">
              <a:buNone/>
            </a:pPr>
            <a:r>
              <a:rPr lang="kk-KZ" sz="3600" b="1" dirty="0" smtClean="0">
                <a:solidFill>
                  <a:srgbClr val="0000FF"/>
                </a:solidFill>
                <a:latin typeface="Times New Roman" pitchFamily="18" charset="0"/>
                <a:cs typeface="Times New Roman" pitchFamily="18" charset="0"/>
              </a:rPr>
              <a:t>ҚЫЗҒЫЛТ САРЫ,  </a:t>
            </a:r>
            <a:r>
              <a:rPr lang="kk-KZ" sz="3600" b="1" dirty="0" smtClean="0">
                <a:solidFill>
                  <a:srgbClr val="FF9900"/>
                </a:solidFill>
                <a:latin typeface="Times New Roman" pitchFamily="18" charset="0"/>
                <a:cs typeface="Times New Roman" pitchFamily="18" charset="0"/>
              </a:rPr>
              <a:t>КҮЛГІН,  </a:t>
            </a:r>
            <a:r>
              <a:rPr lang="kk-KZ" sz="3600" b="1" dirty="0" smtClean="0">
                <a:solidFill>
                  <a:srgbClr val="333333"/>
                </a:solidFill>
                <a:latin typeface="Times New Roman" pitchFamily="18" charset="0"/>
                <a:cs typeface="Times New Roman" pitchFamily="18" charset="0"/>
              </a:rPr>
              <a:t>ҚЫЗЫЛ</a:t>
            </a:r>
            <a:endParaRPr lang="ru-RU" sz="3600" dirty="0" smtClean="0">
              <a:latin typeface="Times New Roman" pitchFamily="18" charset="0"/>
              <a:cs typeface="Times New Roman" pitchFamily="18" charset="0"/>
            </a:endParaRPr>
          </a:p>
          <a:p>
            <a:pPr algn="ctr" eaLnBrk="0" hangingPunct="0">
              <a:buNone/>
            </a:pPr>
            <a:r>
              <a:rPr lang="kk-KZ" sz="3600" b="1" dirty="0" smtClean="0">
                <a:solidFill>
                  <a:srgbClr val="FF0000"/>
                </a:solidFill>
                <a:latin typeface="Times New Roman" pitchFamily="18" charset="0"/>
                <a:cs typeface="Times New Roman" pitchFamily="18" charset="0"/>
              </a:rPr>
              <a:t>ЖАСЫЛ,</a:t>
            </a:r>
            <a:r>
              <a:rPr lang="kk-KZ" sz="3600" b="1" dirty="0" smtClean="0">
                <a:solidFill>
                  <a:srgbClr val="333333"/>
                </a:solidFill>
                <a:latin typeface="Times New Roman" pitchFamily="18" charset="0"/>
                <a:cs typeface="Times New Roman" pitchFamily="18" charset="0"/>
              </a:rPr>
              <a:t>  </a:t>
            </a:r>
            <a:r>
              <a:rPr lang="kk-KZ" sz="3600" b="1" dirty="0" smtClean="0">
                <a:solidFill>
                  <a:srgbClr val="00B050"/>
                </a:solidFill>
                <a:latin typeface="Times New Roman" pitchFamily="18" charset="0"/>
                <a:cs typeface="Times New Roman" pitchFamily="18" charset="0"/>
              </a:rPr>
              <a:t>КӨК, </a:t>
            </a:r>
            <a:r>
              <a:rPr lang="kk-KZ" sz="3600" b="1" dirty="0" smtClean="0">
                <a:solidFill>
                  <a:srgbClr val="333333"/>
                </a:solidFill>
                <a:latin typeface="Times New Roman" pitchFamily="18" charset="0"/>
                <a:cs typeface="Times New Roman" pitchFamily="18" charset="0"/>
              </a:rPr>
              <a:t> </a:t>
            </a:r>
            <a:r>
              <a:rPr lang="kk-KZ" sz="3600" b="1" dirty="0" smtClean="0">
                <a:solidFill>
                  <a:srgbClr val="7030A0"/>
                </a:solidFill>
                <a:latin typeface="Times New Roman" pitchFamily="18" charset="0"/>
                <a:cs typeface="Times New Roman" pitchFamily="18" charset="0"/>
              </a:rPr>
              <a:t>САРЫ, </a:t>
            </a:r>
          </a:p>
          <a:p>
            <a:pPr algn="ctr" eaLnBrk="0" hangingPunct="0">
              <a:buNone/>
            </a:pPr>
            <a:r>
              <a:rPr lang="kk-KZ" sz="3600" b="1" dirty="0" smtClean="0">
                <a:solidFill>
                  <a:srgbClr val="FF0000"/>
                </a:solidFill>
                <a:latin typeface="Times New Roman" pitchFamily="18" charset="0"/>
                <a:cs typeface="Times New Roman" pitchFamily="18" charset="0"/>
              </a:rPr>
              <a:t>ҚЫЗҒЫЛТ САРЫ, </a:t>
            </a:r>
            <a:r>
              <a:rPr lang="kk-KZ" sz="3600" b="1" dirty="0" smtClean="0">
                <a:solidFill>
                  <a:srgbClr val="00B050"/>
                </a:solidFill>
                <a:latin typeface="Times New Roman" pitchFamily="18" charset="0"/>
                <a:cs typeface="Times New Roman" pitchFamily="18" charset="0"/>
              </a:rPr>
              <a:t>ҚЫЗЫЛ,</a:t>
            </a:r>
            <a:r>
              <a:rPr lang="kk-KZ" sz="3600" b="1" dirty="0" smtClean="0">
                <a:solidFill>
                  <a:srgbClr val="333333"/>
                </a:solidFill>
                <a:latin typeface="Times New Roman" pitchFamily="18" charset="0"/>
                <a:cs typeface="Times New Roman" pitchFamily="18" charset="0"/>
              </a:rPr>
              <a:t> </a:t>
            </a:r>
            <a:endParaRPr lang="ru-RU" sz="3600" dirty="0" smtClean="0">
              <a:latin typeface="Times New Roman" pitchFamily="18" charset="0"/>
              <a:cs typeface="Times New Roman" pitchFamily="18" charset="0"/>
            </a:endParaRPr>
          </a:p>
          <a:p>
            <a:pPr algn="ctr" eaLnBrk="0" hangingPunct="0">
              <a:buNone/>
            </a:pPr>
            <a:r>
              <a:rPr lang="kk-KZ" sz="3600" b="1" dirty="0" smtClean="0">
                <a:solidFill>
                  <a:srgbClr val="333333"/>
                </a:solidFill>
                <a:latin typeface="Times New Roman" pitchFamily="18" charset="0"/>
                <a:cs typeface="Times New Roman" pitchFamily="18" charset="0"/>
              </a:rPr>
              <a:t>КҮЛГІН,  </a:t>
            </a:r>
            <a:r>
              <a:rPr lang="kk-KZ" sz="3600" b="1" dirty="0" smtClean="0">
                <a:solidFill>
                  <a:srgbClr val="FF9900"/>
                </a:solidFill>
                <a:latin typeface="Times New Roman" pitchFamily="18" charset="0"/>
                <a:cs typeface="Times New Roman" pitchFamily="18" charset="0"/>
              </a:rPr>
              <a:t>ҚАРА, </a:t>
            </a:r>
            <a:r>
              <a:rPr lang="kk-KZ" sz="3600" b="1" dirty="0" smtClean="0">
                <a:solidFill>
                  <a:srgbClr val="0000FF"/>
                </a:solidFill>
                <a:latin typeface="Times New Roman" pitchFamily="18" charset="0"/>
                <a:cs typeface="Times New Roman" pitchFamily="18" charset="0"/>
              </a:rPr>
              <a:t>ҚЫЗЫЛ,  </a:t>
            </a:r>
            <a:r>
              <a:rPr lang="kk-KZ" sz="3600" b="1" dirty="0" smtClean="0">
                <a:solidFill>
                  <a:srgbClr val="FFFF00"/>
                </a:solidFill>
                <a:latin typeface="Times New Roman" pitchFamily="18" charset="0"/>
                <a:cs typeface="Times New Roman" pitchFamily="18" charset="0"/>
              </a:rPr>
              <a:t>КӨК.</a:t>
            </a:r>
            <a:r>
              <a:rPr lang="kk-KZ" sz="3600" b="1" dirty="0" smtClean="0">
                <a:solidFill>
                  <a:srgbClr val="333333"/>
                </a:solidFill>
                <a:latin typeface="Times New Roman" pitchFamily="18" charset="0"/>
                <a:cs typeface="Times New Roman" pitchFamily="18" charset="0"/>
              </a:rPr>
              <a:t>  </a:t>
            </a:r>
            <a:endParaRPr lang="ru-RU" sz="3600" dirty="0" smtClean="0">
              <a:latin typeface="Times New Roman" pitchFamily="18" charset="0"/>
              <a:cs typeface="Times New Roman" pitchFamily="18" charset="0"/>
            </a:endParaRPr>
          </a:p>
          <a:p>
            <a:pPr algn="ctr">
              <a:buNone/>
            </a:pPr>
            <a:r>
              <a:rPr lang="kk-KZ" sz="3600" b="1" dirty="0" smtClean="0">
                <a:solidFill>
                  <a:srgbClr val="0000FF"/>
                </a:solidFill>
                <a:latin typeface="Times New Roman" pitchFamily="18" charset="0"/>
                <a:cs typeface="Times New Roman" pitchFamily="18" charset="0"/>
              </a:rPr>
              <a:t>ҚЫЗҒЫЛТ САРЫ, </a:t>
            </a:r>
            <a:r>
              <a:rPr lang="kk-KZ" sz="3600" b="1" dirty="0" smtClean="0">
                <a:solidFill>
                  <a:srgbClr val="333333"/>
                </a:solidFill>
                <a:latin typeface="Times New Roman" pitchFamily="18" charset="0"/>
                <a:cs typeface="Times New Roman" pitchFamily="18" charset="0"/>
              </a:rPr>
              <a:t>ҚЫЗЫЛ, </a:t>
            </a:r>
            <a:r>
              <a:rPr lang="kk-KZ" sz="3600" b="1" dirty="0" smtClean="0">
                <a:solidFill>
                  <a:srgbClr val="00B050"/>
                </a:solidFill>
                <a:latin typeface="Times New Roman" pitchFamily="18" charset="0"/>
                <a:cs typeface="Times New Roman" pitchFamily="18" charset="0"/>
              </a:rPr>
              <a:t>САРЫ, </a:t>
            </a:r>
            <a:r>
              <a:rPr lang="kk-KZ" sz="3600" b="1" dirty="0" smtClean="0">
                <a:solidFill>
                  <a:srgbClr val="FF0000"/>
                </a:solidFill>
                <a:latin typeface="Times New Roman" pitchFamily="18" charset="0"/>
                <a:cs typeface="Times New Roman" pitchFamily="18" charset="0"/>
              </a:rPr>
              <a:t>ЖАСЫЛ.</a:t>
            </a:r>
            <a:endParaRPr lang="ru-RU" sz="36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70857" y="881744"/>
            <a:ext cx="10515600" cy="1001486"/>
          </a:xfrm>
        </p:spPr>
        <p:txBody>
          <a:bodyPr>
            <a:normAutofit fontScale="90000"/>
          </a:bodyPr>
          <a:lstStyle/>
          <a:p>
            <a:pPr algn="ctr"/>
            <a:r>
              <a:rPr lang="kk-KZ" sz="2700" b="1" dirty="0" smtClean="0">
                <a:latin typeface="Times New Roman" pitchFamily="18" charset="0"/>
                <a:cs typeface="Times New Roman" pitchFamily="18" charset="0"/>
              </a:rPr>
              <a:t>"Айырмашылықты тап" зейінді дамытуға көмектеседі.</a:t>
            </a:r>
            <a:br>
              <a:rPr lang="kk-KZ" sz="2700" b="1" dirty="0" smtClean="0">
                <a:latin typeface="Times New Roman" pitchFamily="18" charset="0"/>
                <a:cs typeface="Times New Roman" pitchFamily="18" charset="0"/>
              </a:rPr>
            </a:br>
            <a:r>
              <a:rPr lang="kk-KZ" sz="2700" b="1" dirty="0" smtClean="0">
                <a:latin typeface="Times New Roman" pitchFamily="18" charset="0"/>
                <a:cs typeface="Times New Roman" pitchFamily="18" charset="0"/>
              </a:rPr>
              <a:t> Оларды түрлі газеттер мен журналдардан, сондай-ақ ғаламтордан табуға болады</a:t>
            </a:r>
            <a:r>
              <a:rPr lang="ru-RU" dirty="0" smtClean="0"/>
              <a:t/>
            </a:r>
            <a:br>
              <a:rPr lang="ru-RU" dirty="0" smtClean="0"/>
            </a:br>
            <a:endParaRPr lang="ru-RU" dirty="0"/>
          </a:p>
        </p:txBody>
      </p:sp>
      <p:pic>
        <p:nvPicPr>
          <p:cNvPr id="4" name="Содержимое 3"/>
          <p:cNvPicPr>
            <a:picLocks noGrp="1"/>
          </p:cNvPicPr>
          <p:nvPr>
            <p:ph idx="1"/>
          </p:nvPr>
        </p:nvPicPr>
        <p:blipFill>
          <a:blip r:embed="rId2" cstate="print"/>
          <a:srcRect/>
          <a:stretch>
            <a:fillRect/>
          </a:stretch>
        </p:blipFill>
        <p:spPr bwMode="auto">
          <a:xfrm>
            <a:off x="2188029" y="2024743"/>
            <a:ext cx="7870371" cy="41147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C:\Users\Nout\Desktop\img4.jpg"/>
          <p:cNvPicPr>
            <a:picLocks noChangeAspect="1" noChangeArrowheads="1"/>
          </p:cNvPicPr>
          <p:nvPr/>
        </p:nvPicPr>
        <p:blipFill>
          <a:blip r:embed="rId2" cstate="print"/>
          <a:srcRect/>
          <a:stretch>
            <a:fillRect/>
          </a:stretch>
        </p:blipFill>
        <p:spPr bwMode="auto">
          <a:xfrm>
            <a:off x="0" y="0"/>
            <a:ext cx="12192000" cy="6858000"/>
          </a:xfrm>
          <a:prstGeom prst="rect">
            <a:avLst/>
          </a:prstGeom>
          <a:noFill/>
          <a:ln w="9525">
            <a:noFill/>
            <a:miter lim="800000"/>
            <a:headEnd/>
            <a:tailEnd/>
          </a:ln>
        </p:spPr>
      </p:pic>
      <p:sp>
        <p:nvSpPr>
          <p:cNvPr id="2" name="Заголовок 1"/>
          <p:cNvSpPr>
            <a:spLocks noGrp="1"/>
          </p:cNvSpPr>
          <p:nvPr>
            <p:ph type="title"/>
          </p:nvPr>
        </p:nvSpPr>
        <p:spPr>
          <a:xfrm>
            <a:off x="1883228" y="365125"/>
            <a:ext cx="9470571" cy="1325563"/>
          </a:xfrm>
        </p:spPr>
        <p:txBody>
          <a:bodyPr>
            <a:noAutofit/>
          </a:bodyPr>
          <a:lstStyle/>
          <a:p>
            <a:pPr algn="ctr"/>
            <a:r>
              <a:rPr lang="kk-KZ" sz="2800" b="1" dirty="0" smtClean="0">
                <a:solidFill>
                  <a:srgbClr val="002060"/>
                </a:solidFill>
                <a:latin typeface="Times New Roman" pitchFamily="18" charset="0"/>
                <a:cs typeface="Times New Roman" pitchFamily="18" charset="0"/>
              </a:rPr>
              <a:t>«Дыбыстық жаттығу»</a:t>
            </a:r>
            <a:r>
              <a:rPr lang="ru-RU" sz="2800" dirty="0" smtClean="0">
                <a:solidFill>
                  <a:srgbClr val="002060"/>
                </a:solidFill>
                <a:latin typeface="Times New Roman" pitchFamily="18" charset="0"/>
                <a:cs typeface="Times New Roman" pitchFamily="18" charset="0"/>
              </a:rPr>
              <a:t/>
            </a:r>
            <a:br>
              <a:rPr lang="ru-RU" sz="2800" dirty="0" smtClean="0">
                <a:solidFill>
                  <a:srgbClr val="002060"/>
                </a:solidFill>
                <a:latin typeface="Times New Roman" pitchFamily="18" charset="0"/>
                <a:cs typeface="Times New Roman" pitchFamily="18" charset="0"/>
              </a:rPr>
            </a:br>
            <a:r>
              <a:rPr lang="kk-KZ" sz="2800" dirty="0" smtClean="0">
                <a:solidFill>
                  <a:srgbClr val="002060"/>
                </a:solidFill>
                <a:latin typeface="Times New Roman" pitchFamily="18" charset="0"/>
                <a:cs typeface="Times New Roman" pitchFamily="18" charset="0"/>
              </a:rPr>
              <a:t> </a:t>
            </a:r>
            <a:r>
              <a:rPr lang="kk-KZ" sz="2800" b="1" dirty="0" smtClean="0">
                <a:solidFill>
                  <a:srgbClr val="002060"/>
                </a:solidFill>
                <a:latin typeface="Times New Roman" pitchFamily="18" charset="0"/>
                <a:cs typeface="Times New Roman" pitchFamily="18" charset="0"/>
              </a:rPr>
              <a:t>Мақсаты: дыбыстық гимнастикамен таныстыру, рух пен дененің тынығуы.</a:t>
            </a:r>
            <a:r>
              <a:rPr lang="ru-RU" sz="2800" dirty="0" smtClean="0">
                <a:solidFill>
                  <a:srgbClr val="002060"/>
                </a:solidFill>
                <a:latin typeface="Times New Roman" pitchFamily="18" charset="0"/>
                <a:cs typeface="Times New Roman" pitchFamily="18" charset="0"/>
              </a:rPr>
              <a:t/>
            </a:r>
            <a:br>
              <a:rPr lang="ru-RU" sz="2800" dirty="0" smtClean="0">
                <a:solidFill>
                  <a:srgbClr val="002060"/>
                </a:solidFill>
                <a:latin typeface="Times New Roman" pitchFamily="18" charset="0"/>
                <a:cs typeface="Times New Roman" pitchFamily="18" charset="0"/>
              </a:rPr>
            </a:br>
            <a:endParaRPr lang="ru-RU" sz="2800" dirty="0">
              <a:solidFill>
                <a:srgbClr val="002060"/>
              </a:solidFill>
              <a:latin typeface="Times New Roman" pitchFamily="18" charset="0"/>
              <a:cs typeface="Times New Roman" pitchFamily="18" charset="0"/>
            </a:endParaRPr>
          </a:p>
        </p:txBody>
      </p:sp>
      <p:sp>
        <p:nvSpPr>
          <p:cNvPr id="3" name="Содержимое 2"/>
          <p:cNvSpPr>
            <a:spLocks noGrp="1"/>
          </p:cNvSpPr>
          <p:nvPr>
            <p:ph idx="1"/>
          </p:nvPr>
        </p:nvSpPr>
        <p:spPr>
          <a:xfrm>
            <a:off x="1905000" y="1632857"/>
            <a:ext cx="9448800" cy="4544106"/>
          </a:xfrm>
        </p:spPr>
        <p:txBody>
          <a:bodyPr>
            <a:normAutofit/>
          </a:bodyPr>
          <a:lstStyle/>
          <a:p>
            <a:r>
              <a:rPr lang="kk-KZ" b="1" dirty="0" smtClean="0">
                <a:solidFill>
                  <a:srgbClr val="002060"/>
                </a:solidFill>
                <a:latin typeface="Times New Roman" pitchFamily="18" charset="0"/>
                <a:cs typeface="Times New Roman" pitchFamily="18" charset="0"/>
              </a:rPr>
              <a:t>А </a:t>
            </a:r>
            <a:r>
              <a:rPr lang="kk-KZ" dirty="0" smtClean="0">
                <a:solidFill>
                  <a:srgbClr val="002060"/>
                </a:solidFill>
                <a:latin typeface="Times New Roman" pitchFamily="18" charset="0"/>
                <a:cs typeface="Times New Roman" pitchFamily="18" charset="0"/>
              </a:rPr>
              <a:t>— барлық ағзаға жайлы әсер береді;</a:t>
            </a:r>
            <a:endParaRPr lang="ru-RU" dirty="0" smtClean="0">
              <a:solidFill>
                <a:srgbClr val="002060"/>
              </a:solidFill>
              <a:latin typeface="Times New Roman" pitchFamily="18" charset="0"/>
              <a:cs typeface="Times New Roman" pitchFamily="18" charset="0"/>
            </a:endParaRPr>
          </a:p>
          <a:p>
            <a:r>
              <a:rPr lang="kk-KZ" b="1" dirty="0" smtClean="0">
                <a:solidFill>
                  <a:srgbClr val="002060"/>
                </a:solidFill>
                <a:latin typeface="Times New Roman" pitchFamily="18" charset="0"/>
                <a:cs typeface="Times New Roman" pitchFamily="18" charset="0"/>
              </a:rPr>
              <a:t>Е </a:t>
            </a:r>
            <a:r>
              <a:rPr lang="kk-KZ" dirty="0" smtClean="0">
                <a:solidFill>
                  <a:srgbClr val="002060"/>
                </a:solidFill>
                <a:latin typeface="Times New Roman" pitchFamily="18" charset="0"/>
                <a:cs typeface="Times New Roman" pitchFamily="18" charset="0"/>
              </a:rPr>
              <a:t>— қалқанша безге әсер етеді;</a:t>
            </a:r>
            <a:endParaRPr lang="ru-RU" dirty="0" smtClean="0">
              <a:solidFill>
                <a:srgbClr val="002060"/>
              </a:solidFill>
              <a:latin typeface="Times New Roman" pitchFamily="18" charset="0"/>
              <a:cs typeface="Times New Roman" pitchFamily="18" charset="0"/>
            </a:endParaRPr>
          </a:p>
          <a:p>
            <a:r>
              <a:rPr lang="kk-KZ" b="1" dirty="0" smtClean="0">
                <a:solidFill>
                  <a:srgbClr val="002060"/>
                </a:solidFill>
                <a:latin typeface="Times New Roman" pitchFamily="18" charset="0"/>
                <a:cs typeface="Times New Roman" pitchFamily="18" charset="0"/>
              </a:rPr>
              <a:t>И</a:t>
            </a:r>
            <a:r>
              <a:rPr lang="kk-KZ" dirty="0" smtClean="0">
                <a:solidFill>
                  <a:srgbClr val="002060"/>
                </a:solidFill>
                <a:latin typeface="Times New Roman" pitchFamily="18" charset="0"/>
                <a:cs typeface="Times New Roman" pitchFamily="18" charset="0"/>
              </a:rPr>
              <a:t> — миға, көзге, мұрынға, құлаққа әсер етеді;</a:t>
            </a:r>
            <a:endParaRPr lang="ru-RU" dirty="0" smtClean="0">
              <a:solidFill>
                <a:srgbClr val="002060"/>
              </a:solidFill>
              <a:latin typeface="Times New Roman" pitchFamily="18" charset="0"/>
              <a:cs typeface="Times New Roman" pitchFamily="18" charset="0"/>
            </a:endParaRPr>
          </a:p>
          <a:p>
            <a:r>
              <a:rPr lang="kk-KZ" b="1" dirty="0" smtClean="0">
                <a:solidFill>
                  <a:srgbClr val="002060"/>
                </a:solidFill>
                <a:latin typeface="Times New Roman" pitchFamily="18" charset="0"/>
                <a:cs typeface="Times New Roman" pitchFamily="18" charset="0"/>
              </a:rPr>
              <a:t>О</a:t>
            </a:r>
            <a:r>
              <a:rPr lang="kk-KZ" dirty="0" smtClean="0">
                <a:solidFill>
                  <a:srgbClr val="002060"/>
                </a:solidFill>
                <a:latin typeface="Times New Roman" pitchFamily="18" charset="0"/>
                <a:cs typeface="Times New Roman" pitchFamily="18" charset="0"/>
              </a:rPr>
              <a:t> — жүрекке, өкпеге әсер етеді;</a:t>
            </a:r>
            <a:endParaRPr lang="ru-RU" dirty="0" smtClean="0">
              <a:solidFill>
                <a:srgbClr val="002060"/>
              </a:solidFill>
              <a:latin typeface="Times New Roman" pitchFamily="18" charset="0"/>
              <a:cs typeface="Times New Roman" pitchFamily="18" charset="0"/>
            </a:endParaRPr>
          </a:p>
          <a:p>
            <a:r>
              <a:rPr lang="kk-KZ" b="1" dirty="0" smtClean="0">
                <a:solidFill>
                  <a:srgbClr val="002060"/>
                </a:solidFill>
                <a:latin typeface="Times New Roman" pitchFamily="18" charset="0"/>
                <a:cs typeface="Times New Roman" pitchFamily="18" charset="0"/>
              </a:rPr>
              <a:t>У </a:t>
            </a:r>
            <a:r>
              <a:rPr lang="kk-KZ" dirty="0" smtClean="0">
                <a:solidFill>
                  <a:srgbClr val="002060"/>
                </a:solidFill>
                <a:latin typeface="Times New Roman" pitchFamily="18" charset="0"/>
                <a:cs typeface="Times New Roman" pitchFamily="18" charset="0"/>
              </a:rPr>
              <a:t>— асқазан маңындағы ағзаларға әсер етеді;</a:t>
            </a:r>
            <a:endParaRPr lang="ru-RU" dirty="0" smtClean="0">
              <a:solidFill>
                <a:srgbClr val="002060"/>
              </a:solidFill>
              <a:latin typeface="Times New Roman" pitchFamily="18" charset="0"/>
              <a:cs typeface="Times New Roman" pitchFamily="18" charset="0"/>
            </a:endParaRPr>
          </a:p>
          <a:p>
            <a:r>
              <a:rPr lang="kk-KZ" b="1" dirty="0" smtClean="0">
                <a:solidFill>
                  <a:srgbClr val="002060"/>
                </a:solidFill>
                <a:latin typeface="Times New Roman" pitchFamily="18" charset="0"/>
                <a:cs typeface="Times New Roman" pitchFamily="18" charset="0"/>
              </a:rPr>
              <a:t>Я</a:t>
            </a:r>
            <a:r>
              <a:rPr lang="kk-KZ" dirty="0" smtClean="0">
                <a:solidFill>
                  <a:srgbClr val="002060"/>
                </a:solidFill>
                <a:latin typeface="Times New Roman" pitchFamily="18" charset="0"/>
                <a:cs typeface="Times New Roman" pitchFamily="18" charset="0"/>
              </a:rPr>
              <a:t> — барлық ағзаның жұмыс істеуіне әсер етеді;</a:t>
            </a:r>
            <a:endParaRPr lang="ru-RU" dirty="0" smtClean="0">
              <a:solidFill>
                <a:srgbClr val="002060"/>
              </a:solidFill>
              <a:latin typeface="Times New Roman" pitchFamily="18" charset="0"/>
              <a:cs typeface="Times New Roman" pitchFamily="18" charset="0"/>
            </a:endParaRPr>
          </a:p>
          <a:p>
            <a:r>
              <a:rPr lang="kk-KZ" b="1" dirty="0" smtClean="0">
                <a:solidFill>
                  <a:srgbClr val="002060"/>
                </a:solidFill>
                <a:latin typeface="Times New Roman" pitchFamily="18" charset="0"/>
                <a:cs typeface="Times New Roman" pitchFamily="18" charset="0"/>
              </a:rPr>
              <a:t>X</a:t>
            </a:r>
            <a:r>
              <a:rPr lang="kk-KZ" dirty="0" smtClean="0">
                <a:solidFill>
                  <a:srgbClr val="002060"/>
                </a:solidFill>
                <a:latin typeface="Times New Roman" pitchFamily="18" charset="0"/>
                <a:cs typeface="Times New Roman" pitchFamily="18" charset="0"/>
              </a:rPr>
              <a:t> — ағзаның тазаруына көмектеседі;</a:t>
            </a:r>
            <a:endParaRPr lang="ru-RU" dirty="0" smtClean="0">
              <a:solidFill>
                <a:srgbClr val="002060"/>
              </a:solidFill>
              <a:latin typeface="Times New Roman" pitchFamily="18" charset="0"/>
              <a:cs typeface="Times New Roman" pitchFamily="18" charset="0"/>
            </a:endParaRPr>
          </a:p>
          <a:p>
            <a:r>
              <a:rPr lang="kk-KZ" b="1" dirty="0" smtClean="0">
                <a:solidFill>
                  <a:srgbClr val="002060"/>
                </a:solidFill>
                <a:latin typeface="Times New Roman" pitchFamily="18" charset="0"/>
                <a:cs typeface="Times New Roman" pitchFamily="18" charset="0"/>
              </a:rPr>
              <a:t>ХА</a:t>
            </a:r>
            <a:r>
              <a:rPr lang="kk-KZ" dirty="0" smtClean="0">
                <a:solidFill>
                  <a:srgbClr val="002060"/>
                </a:solidFill>
                <a:latin typeface="Times New Roman" pitchFamily="18" charset="0"/>
                <a:cs typeface="Times New Roman" pitchFamily="18" charset="0"/>
              </a:rPr>
              <a:t> — көңіл-күйді көтеруге көмектеседі.</a:t>
            </a:r>
            <a:endParaRPr lang="ru-RU"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C:\Users\Nout\Desktop\img4.jpg"/>
          <p:cNvPicPr>
            <a:picLocks noChangeAspect="1" noChangeArrowheads="1"/>
          </p:cNvPicPr>
          <p:nvPr/>
        </p:nvPicPr>
        <p:blipFill>
          <a:blip r:embed="rId2" cstate="print"/>
          <a:srcRect/>
          <a:stretch>
            <a:fillRect/>
          </a:stretch>
        </p:blipFill>
        <p:spPr bwMode="auto">
          <a:xfrm>
            <a:off x="0" y="0"/>
            <a:ext cx="12192000" cy="6858000"/>
          </a:xfrm>
          <a:prstGeom prst="rect">
            <a:avLst/>
          </a:prstGeom>
          <a:noFill/>
          <a:ln w="9525">
            <a:noFill/>
            <a:miter lim="800000"/>
            <a:headEnd/>
            <a:tailEnd/>
          </a:ln>
        </p:spPr>
      </p:pic>
      <p:sp>
        <p:nvSpPr>
          <p:cNvPr id="3" name="Содержимое 2"/>
          <p:cNvSpPr>
            <a:spLocks noGrp="1"/>
          </p:cNvSpPr>
          <p:nvPr>
            <p:ph idx="1"/>
          </p:nvPr>
        </p:nvSpPr>
        <p:spPr>
          <a:xfrm>
            <a:off x="2013856" y="707571"/>
            <a:ext cx="9339943" cy="5469392"/>
          </a:xfrm>
        </p:spPr>
        <p:txBody>
          <a:bodyPr>
            <a:normAutofit fontScale="70000" lnSpcReduction="20000"/>
          </a:bodyPr>
          <a:lstStyle/>
          <a:p>
            <a:pPr>
              <a:buNone/>
            </a:pPr>
            <a:r>
              <a:rPr lang="kk-KZ" b="1" dirty="0" smtClean="0"/>
              <a:t> </a:t>
            </a:r>
            <a:endParaRPr lang="ru-RU" dirty="0" smtClean="0"/>
          </a:p>
          <a:p>
            <a:pPr algn="ctr">
              <a:buNone/>
            </a:pPr>
            <a:r>
              <a:rPr lang="kk-KZ" sz="4100" b="1" dirty="0" smtClean="0">
                <a:solidFill>
                  <a:srgbClr val="002060"/>
                </a:solidFill>
                <a:latin typeface="Times New Roman" pitchFamily="18" charset="0"/>
                <a:cs typeface="Times New Roman" pitchFamily="18" charset="0"/>
              </a:rPr>
              <a:t>Ғаламтор көздері</a:t>
            </a:r>
            <a:endParaRPr lang="ru-RU" sz="4100" dirty="0" smtClean="0">
              <a:solidFill>
                <a:srgbClr val="002060"/>
              </a:solidFill>
              <a:latin typeface="Times New Roman" pitchFamily="18" charset="0"/>
              <a:cs typeface="Times New Roman" pitchFamily="18" charset="0"/>
            </a:endParaRPr>
          </a:p>
          <a:p>
            <a:pPr>
              <a:buNone/>
            </a:pPr>
            <a:r>
              <a:rPr lang="kk-KZ" sz="4100" dirty="0" smtClean="0">
                <a:solidFill>
                  <a:srgbClr val="002060"/>
                </a:solidFill>
                <a:latin typeface="Times New Roman" pitchFamily="18" charset="0"/>
                <a:cs typeface="Times New Roman" pitchFamily="18" charset="0"/>
              </a:rPr>
              <a:t> </a:t>
            </a:r>
            <a:endParaRPr lang="ru-RU" sz="4100" dirty="0" smtClean="0">
              <a:solidFill>
                <a:srgbClr val="002060"/>
              </a:solidFill>
              <a:latin typeface="Times New Roman" pitchFamily="18" charset="0"/>
              <a:cs typeface="Times New Roman" pitchFamily="18" charset="0"/>
            </a:endParaRPr>
          </a:p>
          <a:p>
            <a:pPr>
              <a:buNone/>
            </a:pPr>
            <a:r>
              <a:rPr lang="kk-KZ" sz="2600" b="1" dirty="0" smtClean="0">
                <a:latin typeface="Times New Roman" pitchFamily="18" charset="0"/>
                <a:cs typeface="Times New Roman" pitchFamily="18" charset="0"/>
              </a:rPr>
              <a:t>1. </a:t>
            </a:r>
            <a:r>
              <a:rPr lang="kk-KZ" sz="2600" b="1" u="sng" dirty="0" smtClean="0">
                <a:latin typeface="Times New Roman" pitchFamily="18" charset="0"/>
                <a:cs typeface="Times New Roman" pitchFamily="18" charset="0"/>
                <a:hlinkClick r:id="rId3"/>
              </a:rPr>
              <a:t>https</a:t>
            </a:r>
            <a:r>
              <a:rPr lang="ru-RU" sz="2600" b="1" u="sng" dirty="0" smtClean="0">
                <a:latin typeface="Times New Roman" pitchFamily="18" charset="0"/>
                <a:cs typeface="Times New Roman" pitchFamily="18" charset="0"/>
                <a:hlinkClick r:id="rId3"/>
              </a:rPr>
              <a:t>://</a:t>
            </a:r>
            <a:r>
              <a:rPr lang="ru-RU" sz="2600" b="1" u="sng" dirty="0" err="1" smtClean="0">
                <a:latin typeface="Times New Roman" pitchFamily="18" charset="0"/>
                <a:cs typeface="Times New Roman" pitchFamily="18" charset="0"/>
                <a:hlinkClick r:id="rId3"/>
              </a:rPr>
              <a:t>postnauka.ru</a:t>
            </a:r>
            <a:r>
              <a:rPr lang="ru-RU" sz="2600" b="1" u="sng" dirty="0" smtClean="0">
                <a:latin typeface="Times New Roman" pitchFamily="18" charset="0"/>
                <a:cs typeface="Times New Roman" pitchFamily="18" charset="0"/>
                <a:hlinkClick r:id="rId3"/>
              </a:rPr>
              <a:t>/</a:t>
            </a:r>
            <a:r>
              <a:rPr lang="ru-RU" sz="2600" b="1" u="sng" dirty="0" err="1" smtClean="0">
                <a:latin typeface="Times New Roman" pitchFamily="18" charset="0"/>
                <a:cs typeface="Times New Roman" pitchFamily="18" charset="0"/>
                <a:hlinkClick r:id="rId3"/>
              </a:rPr>
              <a:t>faq</a:t>
            </a:r>
            <a:r>
              <a:rPr lang="ru-RU" sz="2600" b="1" u="sng" dirty="0" smtClean="0">
                <a:latin typeface="Times New Roman" pitchFamily="18" charset="0"/>
                <a:cs typeface="Times New Roman" pitchFamily="18" charset="0"/>
                <a:hlinkClick r:id="rId3"/>
              </a:rPr>
              <a:t>/88924</a:t>
            </a:r>
            <a:r>
              <a:rPr lang="ru-RU" sz="2600" b="1" dirty="0" smtClean="0">
                <a:latin typeface="Times New Roman" pitchFamily="18" charset="0"/>
                <a:cs typeface="Times New Roman" pitchFamily="18" charset="0"/>
              </a:rPr>
              <a:t> (психолог </a:t>
            </a:r>
            <a:r>
              <a:rPr lang="ru-RU" sz="2600" b="1" dirty="0" err="1" smtClean="0">
                <a:latin typeface="Times New Roman" pitchFamily="18" charset="0"/>
                <a:cs typeface="Times New Roman" pitchFamily="18" charset="0"/>
              </a:rPr>
              <a:t>кирилл</a:t>
            </a:r>
            <a:r>
              <a:rPr lang="ru-RU" sz="2600" b="1" dirty="0" smtClean="0">
                <a:latin typeface="Times New Roman" pitchFamily="18" charset="0"/>
                <a:cs typeface="Times New Roman" pitchFamily="18" charset="0"/>
              </a:rPr>
              <a:t> </a:t>
            </a:r>
            <a:r>
              <a:rPr lang="ru-RU" sz="2600" b="1" dirty="0" err="1" smtClean="0">
                <a:latin typeface="Times New Roman" pitchFamily="18" charset="0"/>
                <a:cs typeface="Times New Roman" pitchFamily="18" charset="0"/>
              </a:rPr>
              <a:t>Хломов</a:t>
            </a:r>
            <a:r>
              <a:rPr lang="ru-RU" sz="2600" b="1" dirty="0" smtClean="0">
                <a:latin typeface="Times New Roman" pitchFamily="18" charset="0"/>
                <a:cs typeface="Times New Roman" pitchFamily="18" charset="0"/>
              </a:rPr>
              <a:t>, кандидат психологических наук, старший научный сотрудник лаборатории когнитивных исследований ИОН </a:t>
            </a:r>
            <a:r>
              <a:rPr lang="ru-RU" sz="2600" b="1" dirty="0" err="1" smtClean="0">
                <a:latin typeface="Times New Roman" pitchFamily="18" charset="0"/>
                <a:cs typeface="Times New Roman" pitchFamily="18" charset="0"/>
              </a:rPr>
              <a:t>РАНХиГС</a:t>
            </a:r>
            <a:endParaRPr lang="ru-RU" sz="2600" dirty="0" smtClean="0">
              <a:latin typeface="Times New Roman" pitchFamily="18" charset="0"/>
              <a:cs typeface="Times New Roman" pitchFamily="18" charset="0"/>
            </a:endParaRPr>
          </a:p>
          <a:p>
            <a:pPr>
              <a:buNone/>
            </a:pPr>
            <a:r>
              <a:rPr lang="ru-RU" sz="2600" dirty="0" smtClean="0">
                <a:latin typeface="Times New Roman" pitchFamily="18" charset="0"/>
                <a:cs typeface="Times New Roman" pitchFamily="18" charset="0"/>
              </a:rPr>
              <a:t>2 </a:t>
            </a:r>
            <a:r>
              <a:rPr lang="ru-RU" sz="2600" b="1" dirty="0" smtClean="0">
                <a:latin typeface="Times New Roman" pitchFamily="18" charset="0"/>
                <a:cs typeface="Times New Roman" pitchFamily="18" charset="0"/>
                <a:hlinkClick r:id="rId4"/>
              </a:rPr>
              <a:t>https://medaboutme.ru/obraz-zhizni/publikacii/stati/psikhologiya_i_otnosheniya/psikhologiya_uspekha_9_effektivnykh_sovetov/</a:t>
            </a:r>
            <a:r>
              <a:rPr lang="ru-RU" sz="2600" dirty="0" smtClean="0">
                <a:latin typeface="Times New Roman" pitchFamily="18" charset="0"/>
                <a:cs typeface="Times New Roman" pitchFamily="18" charset="0"/>
              </a:rPr>
              <a:t> (психология успеха. Психолог Ирина </a:t>
            </a:r>
            <a:r>
              <a:rPr lang="ru-RU" sz="2600" dirty="0" err="1" smtClean="0">
                <a:latin typeface="Times New Roman" pitchFamily="18" charset="0"/>
                <a:cs typeface="Times New Roman" pitchFamily="18" charset="0"/>
              </a:rPr>
              <a:t>Демянчук</a:t>
            </a:r>
            <a:r>
              <a:rPr lang="ru-RU" sz="2600" dirty="0" smtClean="0">
                <a:latin typeface="Times New Roman" pitchFamily="18" charset="0"/>
                <a:cs typeface="Times New Roman" pitchFamily="18" charset="0"/>
              </a:rPr>
              <a:t> )</a:t>
            </a:r>
          </a:p>
          <a:p>
            <a:pPr>
              <a:buNone/>
            </a:pPr>
            <a:r>
              <a:rPr lang="ru-RU" sz="2600" b="1" dirty="0" smtClean="0">
                <a:latin typeface="Times New Roman" pitchFamily="18" charset="0"/>
                <a:cs typeface="Times New Roman" pitchFamily="18" charset="0"/>
              </a:rPr>
              <a:t>3. </a:t>
            </a:r>
            <a:r>
              <a:rPr lang="ru-RU" sz="2600" b="1" dirty="0" smtClean="0">
                <a:latin typeface="Times New Roman" pitchFamily="18" charset="0"/>
                <a:cs typeface="Times New Roman" pitchFamily="18" charset="0"/>
                <a:hlinkClick r:id="rId5"/>
              </a:rPr>
              <a:t>https://yakovleva-help.ru/article/kak-dostich-uspeha</a:t>
            </a:r>
            <a:r>
              <a:rPr lang="ru-RU" sz="2600" b="1" dirty="0" smtClean="0">
                <a:latin typeface="Times New Roman" pitchFamily="18" charset="0"/>
                <a:cs typeface="Times New Roman" pitchFamily="18" charset="0"/>
              </a:rPr>
              <a:t> (Анна Яковлева, клинический психолог) «Достижение успеха»</a:t>
            </a:r>
            <a:endParaRPr lang="ru-RU" sz="2600" dirty="0" smtClean="0">
              <a:latin typeface="Times New Roman" pitchFamily="18" charset="0"/>
              <a:cs typeface="Times New Roman" pitchFamily="18" charset="0"/>
            </a:endParaRPr>
          </a:p>
          <a:p>
            <a:pPr>
              <a:buNone/>
            </a:pPr>
            <a:r>
              <a:rPr lang="ru-RU" sz="2600" b="1" dirty="0" smtClean="0">
                <a:latin typeface="Times New Roman" pitchFamily="18" charset="0"/>
                <a:cs typeface="Times New Roman" pitchFamily="18" charset="0"/>
              </a:rPr>
              <a:t>4.</a:t>
            </a:r>
            <a:r>
              <a:rPr lang="ru-RU" sz="2600" dirty="0" smtClean="0">
                <a:latin typeface="Times New Roman" pitchFamily="18" charset="0"/>
                <a:cs typeface="Times New Roman" pitchFamily="18" charset="0"/>
              </a:rPr>
              <a:t> </a:t>
            </a:r>
            <a:r>
              <a:rPr lang="ru-RU" sz="2600" b="1" dirty="0" smtClean="0">
                <a:latin typeface="Times New Roman" pitchFamily="18" charset="0"/>
                <a:cs typeface="Times New Roman" pitchFamily="18" charset="0"/>
                <a:hlinkClick r:id="rId6"/>
              </a:rPr>
              <a:t>https://youtu.be/KcRnotna5qY</a:t>
            </a:r>
            <a:r>
              <a:rPr lang="ru-RU" sz="2600" b="1" dirty="0" smtClean="0">
                <a:latin typeface="Times New Roman" pitchFamily="18" charset="0"/>
                <a:cs typeface="Times New Roman" pitchFamily="18" charset="0"/>
              </a:rPr>
              <a:t> ( Видео-интервью Брайана </a:t>
            </a:r>
            <a:r>
              <a:rPr lang="ru-RU" sz="2600" b="1" dirty="0" err="1" smtClean="0">
                <a:latin typeface="Times New Roman" pitchFamily="18" charset="0"/>
                <a:cs typeface="Times New Roman" pitchFamily="18" charset="0"/>
              </a:rPr>
              <a:t>Трейси</a:t>
            </a:r>
            <a:r>
              <a:rPr lang="ru-RU" sz="2600" dirty="0" smtClean="0">
                <a:latin typeface="Times New Roman" pitchFamily="18" charset="0"/>
                <a:cs typeface="Times New Roman" pitchFamily="18" charset="0"/>
              </a:rPr>
              <a:t> успешный канадский </a:t>
            </a:r>
            <a:r>
              <a:rPr lang="ru-RU" sz="2600" dirty="0" err="1" smtClean="0">
                <a:latin typeface="Times New Roman" pitchFamily="18" charset="0"/>
                <a:cs typeface="Times New Roman" pitchFamily="18" charset="0"/>
              </a:rPr>
              <a:t>предприниматель,бизнес-коуч</a:t>
            </a:r>
            <a:r>
              <a:rPr lang="ru-RU" sz="2600" dirty="0" smtClean="0">
                <a:latin typeface="Times New Roman" pitchFamily="18" charset="0"/>
                <a:cs typeface="Times New Roman" pitchFamily="18" charset="0"/>
              </a:rPr>
              <a:t>, писатель)</a:t>
            </a:r>
          </a:p>
          <a:p>
            <a:pPr>
              <a:buNone/>
            </a:pPr>
            <a:r>
              <a:rPr lang="ru-RU" sz="2600" b="1" dirty="0" smtClean="0">
                <a:latin typeface="Times New Roman" pitchFamily="18" charset="0"/>
                <a:cs typeface="Times New Roman" pitchFamily="18" charset="0"/>
              </a:rPr>
              <a:t>5.</a:t>
            </a:r>
            <a:r>
              <a:rPr lang="ru-RU" sz="2600" dirty="0" smtClean="0">
                <a:latin typeface="Times New Roman" pitchFamily="18" charset="0"/>
                <a:cs typeface="Times New Roman" pitchFamily="18" charset="0"/>
              </a:rPr>
              <a:t> </a:t>
            </a:r>
            <a:r>
              <a:rPr lang="ru-RU" sz="2600" b="1" dirty="0" smtClean="0">
                <a:latin typeface="Times New Roman" pitchFamily="18" charset="0"/>
                <a:cs typeface="Times New Roman" pitchFamily="18" charset="0"/>
                <a:hlinkClick r:id="rId7"/>
              </a:rPr>
              <a:t>https://bookinsider.ru/skazat-zhizni-da-viktor-frankl</a:t>
            </a:r>
            <a:r>
              <a:rPr lang="ru-RU" sz="2600" b="1" dirty="0" smtClean="0">
                <a:latin typeface="Times New Roman" pitchFamily="18" charset="0"/>
                <a:cs typeface="Times New Roman" pitchFamily="18" charset="0"/>
              </a:rPr>
              <a:t> ( Книга Виктора </a:t>
            </a:r>
            <a:r>
              <a:rPr lang="ru-RU" sz="2600" b="1" dirty="0" err="1" smtClean="0">
                <a:latin typeface="Times New Roman" pitchFamily="18" charset="0"/>
                <a:cs typeface="Times New Roman" pitchFamily="18" charset="0"/>
              </a:rPr>
              <a:t>Франкла</a:t>
            </a:r>
            <a:r>
              <a:rPr lang="ru-RU" sz="2600" b="1" dirty="0" smtClean="0">
                <a:latin typeface="Times New Roman" pitchFamily="18" charset="0"/>
                <a:cs typeface="Times New Roman" pitchFamily="18" charset="0"/>
              </a:rPr>
              <a:t> «Сказать жизни «Да»)</a:t>
            </a:r>
            <a:endParaRPr lang="ru-RU" sz="2600" dirty="0" smtClean="0">
              <a:latin typeface="Times New Roman" pitchFamily="18" charset="0"/>
              <a:cs typeface="Times New Roman" pitchFamily="18" charset="0"/>
            </a:endParaRPr>
          </a:p>
          <a:p>
            <a:pPr>
              <a:buNone/>
            </a:pPr>
            <a:r>
              <a:rPr lang="kk-KZ" sz="2600" dirty="0" smtClean="0">
                <a:latin typeface="Times New Roman" pitchFamily="18" charset="0"/>
                <a:cs typeface="Times New Roman" pitchFamily="18" charset="0"/>
              </a:rPr>
              <a:t> 6</a:t>
            </a:r>
            <a:r>
              <a:rPr lang="kk-KZ" sz="2600" b="1" dirty="0" smtClean="0">
                <a:latin typeface="Times New Roman" pitchFamily="18" charset="0"/>
                <a:cs typeface="Times New Roman" pitchFamily="18" charset="0"/>
              </a:rPr>
              <a:t>. </a:t>
            </a:r>
            <a:r>
              <a:rPr lang="en-US" sz="2600" b="1" dirty="0" smtClean="0">
                <a:latin typeface="Times New Roman" pitchFamily="18" charset="0"/>
                <a:cs typeface="Times New Roman" pitchFamily="18" charset="0"/>
                <a:hlinkClick r:id="rId8"/>
              </a:rPr>
              <a:t>https://www.youtube.com/watch?v=RvRaz4D1B</a:t>
            </a:r>
            <a:r>
              <a:rPr lang="en-US" sz="2600" dirty="0" smtClean="0">
                <a:latin typeface="Times New Roman" pitchFamily="18" charset="0"/>
                <a:cs typeface="Times New Roman" pitchFamily="18" charset="0"/>
                <a:hlinkClick r:id="rId8"/>
              </a:rPr>
              <a:t>H4</a:t>
            </a:r>
            <a:r>
              <a:rPr lang="kk-KZ" sz="2600" dirty="0" smtClean="0">
                <a:latin typeface="Times New Roman" pitchFamily="18" charset="0"/>
                <a:cs typeface="Times New Roman" pitchFamily="18" charset="0"/>
              </a:rPr>
              <a:t>  </a:t>
            </a:r>
            <a:r>
              <a:rPr lang="kk-KZ" sz="2600" b="1" dirty="0" smtClean="0">
                <a:latin typeface="Times New Roman" pitchFamily="18" charset="0"/>
                <a:cs typeface="Times New Roman" pitchFamily="18" charset="0"/>
              </a:rPr>
              <a:t>(Формула успеха)</a:t>
            </a:r>
          </a:p>
          <a:p>
            <a:pPr>
              <a:buNone/>
            </a:pPr>
            <a:endParaRPr lang="ru-RU" sz="2600" dirty="0" smtClean="0">
              <a:latin typeface="Times New Roman" pitchFamily="18" charset="0"/>
              <a:cs typeface="Times New Roman" pitchFamily="18" charset="0"/>
            </a:endParaRPr>
          </a:p>
          <a:p>
            <a:pPr>
              <a:buNone/>
            </a:pPr>
            <a:r>
              <a:rPr lang="kk-KZ" sz="2600" dirty="0" smtClean="0">
                <a:latin typeface="Times New Roman" pitchFamily="18" charset="0"/>
                <a:cs typeface="Times New Roman" pitchFamily="18" charset="0"/>
              </a:rPr>
              <a:t> </a:t>
            </a:r>
            <a:endParaRPr lang="ru-RU" sz="2600" dirty="0" smtClean="0">
              <a:latin typeface="Times New Roman" pitchFamily="18" charset="0"/>
              <a:cs typeface="Times New Roman" pitchFamily="18" charset="0"/>
            </a:endParaRPr>
          </a:p>
          <a:p>
            <a:endParaRPr lang="ru-RU" dirty="0" smtClean="0"/>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C:\Users\Nout\Desktop\img4.jpg"/>
          <p:cNvPicPr>
            <a:picLocks noChangeAspect="1" noChangeArrowheads="1"/>
          </p:cNvPicPr>
          <p:nvPr/>
        </p:nvPicPr>
        <p:blipFill>
          <a:blip r:embed="rId2" cstate="print"/>
          <a:srcRect/>
          <a:stretch>
            <a:fillRect/>
          </a:stretch>
        </p:blipFill>
        <p:spPr bwMode="auto">
          <a:xfrm>
            <a:off x="0" y="0"/>
            <a:ext cx="12192000" cy="6858000"/>
          </a:xfrm>
          <a:prstGeom prst="rect">
            <a:avLst/>
          </a:prstGeom>
          <a:noFill/>
          <a:ln w="9525">
            <a:noFill/>
            <a:miter lim="800000"/>
            <a:headEnd/>
            <a:tailEnd/>
          </a:ln>
        </p:spPr>
      </p:pic>
      <p:sp>
        <p:nvSpPr>
          <p:cNvPr id="2" name="Заголовок 1"/>
          <p:cNvSpPr>
            <a:spLocks noGrp="1"/>
          </p:cNvSpPr>
          <p:nvPr>
            <p:ph type="title"/>
          </p:nvPr>
        </p:nvSpPr>
        <p:spPr>
          <a:xfrm>
            <a:off x="1817914" y="365125"/>
            <a:ext cx="9535886" cy="1325563"/>
          </a:xfrm>
        </p:spPr>
        <p:txBody>
          <a:bodyPr/>
          <a:lstStyle/>
          <a:p>
            <a:r>
              <a:rPr lang="kk-KZ" i="1" dirty="0" smtClean="0">
                <a:solidFill>
                  <a:srgbClr val="002060"/>
                </a:solidFill>
                <a:latin typeface="Times New Roman" pitchFamily="18" charset="0"/>
                <a:cs typeface="Times New Roman" pitchFamily="18" charset="0"/>
              </a:rPr>
              <a:t>Жетістік дегеніміз не?</a:t>
            </a:r>
            <a:endParaRPr lang="ru-RU" dirty="0">
              <a:solidFill>
                <a:srgbClr val="002060"/>
              </a:solidFill>
              <a:latin typeface="Times New Roman" pitchFamily="18" charset="0"/>
              <a:cs typeface="Times New Roman" pitchFamily="18" charset="0"/>
            </a:endParaRPr>
          </a:p>
        </p:txBody>
      </p:sp>
      <p:sp>
        <p:nvSpPr>
          <p:cNvPr id="3" name="Содержимое 2"/>
          <p:cNvSpPr>
            <a:spLocks noGrp="1"/>
          </p:cNvSpPr>
          <p:nvPr>
            <p:ph idx="1"/>
          </p:nvPr>
        </p:nvSpPr>
        <p:spPr>
          <a:xfrm>
            <a:off x="1839684" y="1676401"/>
            <a:ext cx="9557657" cy="4533220"/>
          </a:xfrm>
        </p:spPr>
        <p:txBody>
          <a:bodyPr/>
          <a:lstStyle/>
          <a:p>
            <a:pPr algn="just">
              <a:buNone/>
            </a:pPr>
            <a:r>
              <a:rPr lang="kk-KZ" dirty="0" smtClean="0">
                <a:solidFill>
                  <a:srgbClr val="002060"/>
                </a:solidFill>
                <a:latin typeface="Times New Roman" pitchFamily="18" charset="0"/>
                <a:cs typeface="Times New Roman" pitchFamily="18" charset="0"/>
              </a:rPr>
              <a:t>ЖЕТІСТІК - бұл бір нәрсеге қол жеткізудегі сәттілік; қоғамның мойындауы; жұмыстағы, оқудағы жақсы нәтижелер. (С. И. Ожеговтың түсіндірме сөздігінен) </a:t>
            </a:r>
          </a:p>
          <a:p>
            <a:pPr>
              <a:buNone/>
            </a:pPr>
            <a:endParaRPr lang="ru-RU" dirty="0" smtClean="0">
              <a:solidFill>
                <a:srgbClr val="002060"/>
              </a:solidFill>
              <a:latin typeface="Times New Roman" pitchFamily="18" charset="0"/>
              <a:cs typeface="Times New Roman" pitchFamily="18" charset="0"/>
            </a:endParaRPr>
          </a:p>
          <a:p>
            <a:pPr algn="just">
              <a:buNone/>
            </a:pPr>
            <a:r>
              <a:rPr lang="kk-KZ" dirty="0" smtClean="0">
                <a:solidFill>
                  <a:srgbClr val="002060"/>
                </a:solidFill>
                <a:latin typeface="Times New Roman" pitchFamily="18" charset="0"/>
                <a:cs typeface="Times New Roman" pitchFamily="18" charset="0"/>
              </a:rPr>
              <a:t>Сіздердің пікірлеріңізше: </a:t>
            </a:r>
          </a:p>
          <a:p>
            <a:pPr algn="just">
              <a:buNone/>
            </a:pPr>
            <a:r>
              <a:rPr lang="kk-KZ" dirty="0" smtClean="0">
                <a:solidFill>
                  <a:srgbClr val="002060"/>
                </a:solidFill>
                <a:latin typeface="Times New Roman" pitchFamily="18" charset="0"/>
                <a:cs typeface="Times New Roman" pitchFamily="18" charset="0"/>
              </a:rPr>
              <a:t>* Жеке және іскерлік тұрғыда сәтті өмірді ұйымдастыруға қалай қол жеткізуге болады?</a:t>
            </a:r>
            <a:endParaRPr lang="ru-RU"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63287"/>
            <a:ext cx="10515600" cy="1527402"/>
          </a:xfrm>
        </p:spPr>
        <p:txBody>
          <a:bodyPr>
            <a:noAutofit/>
          </a:bodyPr>
          <a:lstStyle/>
          <a:p>
            <a:pPr algn="ctr"/>
            <a:r>
              <a:rPr lang="kk-KZ" sz="3600" b="1" dirty="0" smtClean="0">
                <a:solidFill>
                  <a:srgbClr val="002060"/>
                </a:solidFill>
                <a:latin typeface="Times New Roman" pitchFamily="18" charset="0"/>
                <a:ea typeface="Calibri" pitchFamily="34" charset="0"/>
                <a:cs typeface="Times New Roman" pitchFamily="18" charset="0"/>
              </a:rPr>
              <a:t>“Табыс психологиясы”</a:t>
            </a:r>
            <a:br>
              <a:rPr lang="kk-KZ" sz="3600" b="1" dirty="0" smtClean="0">
                <a:solidFill>
                  <a:srgbClr val="002060"/>
                </a:solidFill>
                <a:latin typeface="Times New Roman" pitchFamily="18" charset="0"/>
                <a:ea typeface="Calibri" pitchFamily="34" charset="0"/>
                <a:cs typeface="Times New Roman" pitchFamily="18" charset="0"/>
              </a:rPr>
            </a:br>
            <a:r>
              <a:rPr lang="kk-KZ" sz="3600" b="1" dirty="0" smtClean="0">
                <a:solidFill>
                  <a:srgbClr val="002060"/>
                </a:solidFill>
                <a:latin typeface="Times New Roman" pitchFamily="18" charset="0"/>
                <a:ea typeface="Calibri" pitchFamily="34" charset="0"/>
                <a:cs typeface="Times New Roman" pitchFamily="18" charset="0"/>
              </a:rPr>
              <a:t>Психолог Ирина Демянчук </a:t>
            </a:r>
            <a:endParaRPr lang="ru-RU" sz="3600" b="1" dirty="0">
              <a:solidFill>
                <a:srgbClr val="002060"/>
              </a:solidFill>
            </a:endParaRPr>
          </a:p>
        </p:txBody>
      </p:sp>
      <p:graphicFrame>
        <p:nvGraphicFramePr>
          <p:cNvPr id="7" name="Содержимое 6"/>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err="1" smtClean="0">
                <a:solidFill>
                  <a:srgbClr val="002060"/>
                </a:solidFill>
                <a:latin typeface="Times New Roman" pitchFamily="18" charset="0"/>
                <a:cs typeface="Times New Roman" pitchFamily="18" charset="0"/>
              </a:rPr>
              <a:t>«Өмір траекториясы</a:t>
            </a:r>
            <a:r>
              <a:rPr lang="ru-RU" dirty="0" smtClean="0">
                <a:solidFill>
                  <a:srgbClr val="002060"/>
                </a:solidFill>
                <a:latin typeface="Times New Roman" pitchFamily="18" charset="0"/>
                <a:cs typeface="Times New Roman" pitchFamily="18" charset="0"/>
              </a:rPr>
              <a:t>»</a:t>
            </a:r>
            <a:br>
              <a:rPr lang="ru-RU" dirty="0" smtClean="0">
                <a:solidFill>
                  <a:srgbClr val="002060"/>
                </a:solidFill>
                <a:latin typeface="Times New Roman" pitchFamily="18" charset="0"/>
                <a:cs typeface="Times New Roman" pitchFamily="18" charset="0"/>
              </a:rPr>
            </a:br>
            <a:r>
              <a:rPr lang="ru-RU" dirty="0" smtClean="0">
                <a:solidFill>
                  <a:srgbClr val="002060"/>
                </a:solidFill>
                <a:latin typeface="Times New Roman" pitchFamily="18" charset="0"/>
                <a:cs typeface="Times New Roman" pitchFamily="18" charset="0"/>
              </a:rPr>
              <a:t>Психолог Кирилл </a:t>
            </a:r>
            <a:r>
              <a:rPr lang="ru-RU" dirty="0" err="1" smtClean="0">
                <a:solidFill>
                  <a:srgbClr val="002060"/>
                </a:solidFill>
                <a:latin typeface="Times New Roman" pitchFamily="18" charset="0"/>
                <a:cs typeface="Times New Roman" pitchFamily="18" charset="0"/>
              </a:rPr>
              <a:t>Хломов</a:t>
            </a:r>
            <a:endParaRPr lang="ru-RU" dirty="0">
              <a:solidFill>
                <a:srgbClr val="002060"/>
              </a:solidFill>
              <a:latin typeface="Times New Roman" pitchFamily="18" charset="0"/>
              <a:cs typeface="Times New Roman" pitchFamily="18" charset="0"/>
            </a:endParaRPr>
          </a:p>
        </p:txBody>
      </p:sp>
      <p:graphicFrame>
        <p:nvGraphicFramePr>
          <p:cNvPr id="4" name="Содержимое 6"/>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600" b="1" dirty="0" err="1" smtClean="0">
                <a:solidFill>
                  <a:srgbClr val="002060"/>
                </a:solidFill>
                <a:latin typeface="Times New Roman" pitchFamily="18" charset="0"/>
                <a:cs typeface="Times New Roman" pitchFamily="18" charset="0"/>
              </a:rPr>
              <a:t>Табысқа жету</a:t>
            </a:r>
            <a:r>
              <a:rPr lang="ru-RU" sz="3600" b="1" dirty="0" smtClean="0">
                <a:solidFill>
                  <a:srgbClr val="002060"/>
                </a:solidFill>
                <a:latin typeface="Times New Roman" pitchFamily="18" charset="0"/>
                <a:cs typeface="Times New Roman" pitchFamily="18" charset="0"/>
              </a:rPr>
              <a:t> </a:t>
            </a:r>
            <a:br>
              <a:rPr lang="ru-RU" sz="3600" b="1" dirty="0" smtClean="0">
                <a:solidFill>
                  <a:srgbClr val="002060"/>
                </a:solidFill>
                <a:latin typeface="Times New Roman" pitchFamily="18" charset="0"/>
                <a:cs typeface="Times New Roman" pitchFamily="18" charset="0"/>
              </a:rPr>
            </a:br>
            <a:r>
              <a:rPr lang="ru-RU" sz="3600" b="1" dirty="0" err="1" smtClean="0">
                <a:solidFill>
                  <a:srgbClr val="002060"/>
                </a:solidFill>
                <a:latin typeface="Times New Roman" pitchFamily="18" charset="0"/>
                <a:cs typeface="Times New Roman" pitchFamily="18" charset="0"/>
              </a:rPr>
              <a:t>клиникалық дәрігер </a:t>
            </a:r>
            <a:r>
              <a:rPr lang="ru-RU" sz="3600" b="1" dirty="0" smtClean="0">
                <a:solidFill>
                  <a:srgbClr val="002060"/>
                </a:solidFill>
                <a:latin typeface="Times New Roman" pitchFamily="18" charset="0"/>
                <a:cs typeface="Times New Roman" pitchFamily="18" charset="0"/>
              </a:rPr>
              <a:t>АННА ЯКОВЛЕВА</a:t>
            </a:r>
            <a:endParaRPr lang="ru-RU" sz="3600" b="1" dirty="0">
              <a:solidFill>
                <a:srgbClr val="002060"/>
              </a:solidFill>
              <a:latin typeface="Times New Roman" pitchFamily="18" charset="0"/>
              <a:cs typeface="Times New Roman" pitchFamily="18" charset="0"/>
            </a:endParaRPr>
          </a:p>
        </p:txBody>
      </p:sp>
      <p:sp>
        <p:nvSpPr>
          <p:cNvPr id="3" name="Содержимое 2"/>
          <p:cNvSpPr>
            <a:spLocks noGrp="1"/>
          </p:cNvSpPr>
          <p:nvPr>
            <p:ph idx="1"/>
          </p:nvPr>
        </p:nvSpPr>
        <p:spPr>
          <a:xfrm>
            <a:off x="838200" y="1600200"/>
            <a:ext cx="10515600" cy="4576763"/>
          </a:xfrm>
        </p:spPr>
        <p:txBody>
          <a:bodyPr/>
          <a:lstStyle/>
          <a:p>
            <a:pPr algn="ctr">
              <a:buNone/>
            </a:pPr>
            <a:r>
              <a:rPr lang="ru-RU" dirty="0" smtClean="0"/>
              <a:t> </a:t>
            </a:r>
            <a:r>
              <a:rPr lang="ru-RU" b="1" dirty="0" err="1" smtClean="0">
                <a:solidFill>
                  <a:srgbClr val="002060"/>
                </a:solidFill>
                <a:latin typeface="Times New Roman" pitchFamily="18" charset="0"/>
                <a:cs typeface="Times New Roman" pitchFamily="18" charset="0"/>
              </a:rPr>
              <a:t>Мидың үш аймағы</a:t>
            </a:r>
            <a:endParaRPr lang="ru-RU" b="1" dirty="0" smtClean="0">
              <a:solidFill>
                <a:srgbClr val="002060"/>
              </a:solidFill>
              <a:latin typeface="Times New Roman" pitchFamily="18" charset="0"/>
              <a:cs typeface="Times New Roman" pitchFamily="18" charset="0"/>
            </a:endParaRPr>
          </a:p>
          <a:p>
            <a:pPr algn="ctr">
              <a:buNone/>
            </a:pPr>
            <a:endParaRPr lang="ru-RU" dirty="0"/>
          </a:p>
        </p:txBody>
      </p:sp>
      <p:graphicFrame>
        <p:nvGraphicFramePr>
          <p:cNvPr id="4" name="Схема 3"/>
          <p:cNvGraphicFramePr/>
          <p:nvPr/>
        </p:nvGraphicFramePr>
        <p:xfrm>
          <a:off x="838200" y="2688771"/>
          <a:ext cx="10297886" cy="34495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7" descr="C:\Users\Nout\Desktop\img4.jpg"/>
          <p:cNvPicPr>
            <a:picLocks noChangeAspect="1" noChangeArrowheads="1"/>
          </p:cNvPicPr>
          <p:nvPr/>
        </p:nvPicPr>
        <p:blipFill>
          <a:blip r:embed="rId2" cstate="print"/>
          <a:srcRect/>
          <a:stretch>
            <a:fillRect/>
          </a:stretch>
        </p:blipFill>
        <p:spPr bwMode="auto">
          <a:xfrm>
            <a:off x="0" y="0"/>
            <a:ext cx="12192000" cy="6858000"/>
          </a:xfrm>
          <a:prstGeom prst="rect">
            <a:avLst/>
          </a:prstGeom>
          <a:noFill/>
          <a:ln w="9525">
            <a:noFill/>
            <a:miter lim="800000"/>
            <a:headEnd/>
            <a:tailEnd/>
          </a:ln>
        </p:spPr>
      </p:pic>
      <p:sp>
        <p:nvSpPr>
          <p:cNvPr id="2" name="Заголовок 1"/>
          <p:cNvSpPr>
            <a:spLocks noGrp="1"/>
          </p:cNvSpPr>
          <p:nvPr>
            <p:ph type="title"/>
          </p:nvPr>
        </p:nvSpPr>
        <p:spPr/>
        <p:txBody>
          <a:bodyPr/>
          <a:lstStyle/>
          <a:p>
            <a:pPr algn="ctr"/>
            <a:r>
              <a:rPr lang="kk-KZ" b="1" i="1" dirty="0" smtClean="0">
                <a:solidFill>
                  <a:srgbClr val="002060"/>
                </a:solidFill>
                <a:latin typeface="Times New Roman" pitchFamily="18" charset="0"/>
                <a:cs typeface="Times New Roman" pitchFamily="18" charset="0"/>
              </a:rPr>
              <a:t>Көзге арналған жаттығулар</a:t>
            </a:r>
            <a:r>
              <a:rPr lang="ru-RU" dirty="0" smtClean="0">
                <a:solidFill>
                  <a:srgbClr val="002060"/>
                </a:solidFill>
                <a:latin typeface="Times New Roman" pitchFamily="18" charset="0"/>
                <a:cs typeface="Times New Roman" pitchFamily="18" charset="0"/>
              </a:rPr>
              <a:t/>
            </a:r>
            <a:br>
              <a:rPr lang="ru-RU" dirty="0" smtClean="0">
                <a:solidFill>
                  <a:srgbClr val="002060"/>
                </a:solidFill>
                <a:latin typeface="Times New Roman" pitchFamily="18" charset="0"/>
                <a:cs typeface="Times New Roman" pitchFamily="18" charset="0"/>
              </a:rPr>
            </a:br>
            <a:endParaRPr lang="ru-RU" dirty="0">
              <a:solidFill>
                <a:srgbClr val="002060"/>
              </a:solidFill>
              <a:latin typeface="Times New Roman" pitchFamily="18" charset="0"/>
              <a:cs typeface="Times New Roman" pitchFamily="18" charset="0"/>
            </a:endParaRPr>
          </a:p>
        </p:txBody>
      </p:sp>
      <p:pic>
        <p:nvPicPr>
          <p:cNvPr id="4" name="Picture 2" descr="C:\Users\Nout\Desktop\Без названия.jpg"/>
          <p:cNvPicPr>
            <a:picLocks noGrp="1" noChangeAspect="1" noChangeArrowheads="1"/>
          </p:cNvPicPr>
          <p:nvPr>
            <p:ph idx="1"/>
          </p:nvPr>
        </p:nvPicPr>
        <p:blipFill>
          <a:blip r:embed="rId3" cstate="print"/>
          <a:srcRect/>
          <a:stretch>
            <a:fillRect/>
          </a:stretch>
        </p:blipFill>
        <p:spPr bwMode="auto">
          <a:xfrm>
            <a:off x="2645228" y="1508797"/>
            <a:ext cx="6912429" cy="447834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C:\Users\Nout\Desktop\img4.jpg"/>
          <p:cNvPicPr>
            <a:picLocks noChangeAspect="1" noChangeArrowheads="1"/>
          </p:cNvPicPr>
          <p:nvPr/>
        </p:nvPicPr>
        <p:blipFill>
          <a:blip r:embed="rId2" cstate="print"/>
          <a:srcRect/>
          <a:stretch>
            <a:fillRect/>
          </a:stretch>
        </p:blipFill>
        <p:spPr bwMode="auto">
          <a:xfrm>
            <a:off x="0" y="0"/>
            <a:ext cx="12192000" cy="6858000"/>
          </a:xfrm>
          <a:prstGeom prst="rect">
            <a:avLst/>
          </a:prstGeom>
          <a:noFill/>
          <a:ln w="9525">
            <a:noFill/>
            <a:miter lim="800000"/>
            <a:headEnd/>
            <a:tailEnd/>
          </a:ln>
        </p:spPr>
      </p:pic>
      <p:sp>
        <p:nvSpPr>
          <p:cNvPr id="3" name="Содержимое 2"/>
          <p:cNvSpPr>
            <a:spLocks noGrp="1"/>
          </p:cNvSpPr>
          <p:nvPr>
            <p:ph idx="1"/>
          </p:nvPr>
        </p:nvSpPr>
        <p:spPr>
          <a:xfrm>
            <a:off x="1894114" y="598714"/>
            <a:ext cx="9459686" cy="5578249"/>
          </a:xfrm>
        </p:spPr>
        <p:txBody>
          <a:bodyPr>
            <a:normAutofit lnSpcReduction="10000"/>
          </a:bodyPr>
          <a:lstStyle/>
          <a:p>
            <a:pPr algn="just">
              <a:buNone/>
            </a:pPr>
            <a:r>
              <a:rPr lang="kk-KZ" dirty="0" smtClean="0"/>
              <a:t>		</a:t>
            </a:r>
            <a:r>
              <a:rPr lang="kk-KZ" sz="3200" dirty="0" smtClean="0">
                <a:solidFill>
                  <a:srgbClr val="002060"/>
                </a:solidFill>
                <a:latin typeface="Times New Roman" pitchFamily="18" charset="0"/>
                <a:cs typeface="Times New Roman" pitchFamily="18" charset="0"/>
              </a:rPr>
              <a:t>Адам өмірінде стресске алып келетін жағдайларының бірі – емтихан, мектеп бітіруші жасөспірімдер үшін – ҰБТ. Әрине, емтихан біздің өміріміздегі қиын болса да, айналып өтуге келмейтін сынақ. Кейбіреулер емтихандарды оңай қабылдап, өз біліміне кәміл сенеді, ал көптеген жасөспірімдерге ҰБТ және онда алатын бағасы едәуір қобалжумен байланысты. Мұндай жасөспірімдер ҰБТ болады дегеннен-ақ үрей, қорқыныш, өзіне деген сенімсіздік сияқты негативті эмоцияларды сезінуі мүмкін. Психологияда мұндай сипаттағы эмоциялық күйді емтиханмен (тестілеумен) байланысты үрей деп түсіндіреді.</a:t>
            </a:r>
            <a:endParaRPr lang="ru-RU" sz="3200"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C:\Users\Nout\Desktop\img4.jpg"/>
          <p:cNvPicPr>
            <a:picLocks noChangeAspect="1" noChangeArrowheads="1"/>
          </p:cNvPicPr>
          <p:nvPr/>
        </p:nvPicPr>
        <p:blipFill>
          <a:blip r:embed="rId2" cstate="print"/>
          <a:srcRect/>
          <a:stretch>
            <a:fillRect/>
          </a:stretch>
        </p:blipFill>
        <p:spPr bwMode="auto">
          <a:xfrm>
            <a:off x="0" y="0"/>
            <a:ext cx="12192000" cy="6858000"/>
          </a:xfrm>
          <a:prstGeom prst="rect">
            <a:avLst/>
          </a:prstGeom>
          <a:noFill/>
          <a:ln w="9525">
            <a:noFill/>
            <a:miter lim="800000"/>
            <a:headEnd/>
            <a:tailEnd/>
          </a:ln>
        </p:spPr>
      </p:pic>
      <p:sp>
        <p:nvSpPr>
          <p:cNvPr id="3" name="Содержимое 2"/>
          <p:cNvSpPr>
            <a:spLocks noGrp="1"/>
          </p:cNvSpPr>
          <p:nvPr>
            <p:ph idx="1"/>
          </p:nvPr>
        </p:nvSpPr>
        <p:spPr>
          <a:xfrm>
            <a:off x="2002971" y="707571"/>
            <a:ext cx="9307286" cy="5469392"/>
          </a:xfrm>
        </p:spPr>
        <p:txBody>
          <a:bodyPr>
            <a:normAutofit lnSpcReduction="10000"/>
          </a:bodyPr>
          <a:lstStyle/>
          <a:p>
            <a:pPr algn="just">
              <a:buNone/>
            </a:pPr>
            <a:r>
              <a:rPr lang="kk-KZ" dirty="0" smtClean="0">
                <a:solidFill>
                  <a:srgbClr val="002060"/>
                </a:solidFill>
                <a:latin typeface="Times New Roman" pitchFamily="18" charset="0"/>
                <a:cs typeface="Times New Roman" pitchFamily="18" charset="0"/>
              </a:rPr>
              <a:t>Адамның эмоциялық үрейдегі күйлері төмендегідей көрініс беруі мүмкін:</a:t>
            </a:r>
            <a:endParaRPr lang="ru-RU" dirty="0" smtClean="0">
              <a:solidFill>
                <a:srgbClr val="002060"/>
              </a:solidFill>
              <a:latin typeface="Times New Roman" pitchFamily="18" charset="0"/>
              <a:cs typeface="Times New Roman" pitchFamily="18" charset="0"/>
            </a:endParaRPr>
          </a:p>
          <a:p>
            <a:pPr algn="just">
              <a:buNone/>
            </a:pPr>
            <a:r>
              <a:rPr lang="kk-KZ" dirty="0" smtClean="0">
                <a:solidFill>
                  <a:srgbClr val="002060"/>
                </a:solidFill>
                <a:latin typeface="Times New Roman" pitchFamily="18" charset="0"/>
                <a:cs typeface="Times New Roman" pitchFamily="18" charset="0"/>
              </a:rPr>
              <a:t>– кейбір бақылау функцияларының бәсеңдеуі,</a:t>
            </a:r>
            <a:endParaRPr lang="ru-RU" dirty="0" smtClean="0">
              <a:solidFill>
                <a:srgbClr val="002060"/>
              </a:solidFill>
              <a:latin typeface="Times New Roman" pitchFamily="18" charset="0"/>
              <a:cs typeface="Times New Roman" pitchFamily="18" charset="0"/>
            </a:endParaRPr>
          </a:p>
          <a:p>
            <a:pPr algn="just">
              <a:buNone/>
            </a:pPr>
            <a:r>
              <a:rPr lang="kk-KZ" dirty="0" smtClean="0">
                <a:solidFill>
                  <a:srgbClr val="002060"/>
                </a:solidFill>
                <a:latin typeface="Times New Roman" pitchFamily="18" charset="0"/>
                <a:cs typeface="Times New Roman" pitchFamily="18" charset="0"/>
              </a:rPr>
              <a:t>– қорғаныс реакцияларының бұзылуы,</a:t>
            </a:r>
            <a:endParaRPr lang="ru-RU" dirty="0" smtClean="0">
              <a:solidFill>
                <a:srgbClr val="002060"/>
              </a:solidFill>
              <a:latin typeface="Times New Roman" pitchFamily="18" charset="0"/>
              <a:cs typeface="Times New Roman" pitchFamily="18" charset="0"/>
            </a:endParaRPr>
          </a:p>
          <a:p>
            <a:pPr algn="just">
              <a:buNone/>
            </a:pPr>
            <a:r>
              <a:rPr lang="kk-KZ" dirty="0" smtClean="0">
                <a:solidFill>
                  <a:srgbClr val="002060"/>
                </a:solidFill>
                <a:latin typeface="Times New Roman" pitchFamily="18" charset="0"/>
                <a:cs typeface="Times New Roman" pitchFamily="18" charset="0"/>
              </a:rPr>
              <a:t>– қимыл қозғалысқа теріс әсер етуі,</a:t>
            </a:r>
            <a:endParaRPr lang="ru-RU" dirty="0" smtClean="0">
              <a:solidFill>
                <a:srgbClr val="002060"/>
              </a:solidFill>
              <a:latin typeface="Times New Roman" pitchFamily="18" charset="0"/>
              <a:cs typeface="Times New Roman" pitchFamily="18" charset="0"/>
            </a:endParaRPr>
          </a:p>
          <a:p>
            <a:pPr algn="just">
              <a:buNone/>
            </a:pPr>
            <a:r>
              <a:rPr lang="kk-KZ" dirty="0" smtClean="0">
                <a:solidFill>
                  <a:srgbClr val="002060"/>
                </a:solidFill>
                <a:latin typeface="Times New Roman" pitchFamily="18" charset="0"/>
                <a:cs typeface="Times New Roman" pitchFamily="18" charset="0"/>
              </a:rPr>
              <a:t>– еріктік функцияларының бәсеңдеуі, т.б.</a:t>
            </a:r>
          </a:p>
          <a:p>
            <a:pPr algn="just">
              <a:buNone/>
            </a:pPr>
            <a:r>
              <a:rPr lang="kk-KZ" dirty="0" smtClean="0">
                <a:solidFill>
                  <a:srgbClr val="002060"/>
                </a:solidFill>
                <a:latin typeface="Times New Roman" pitchFamily="18" charset="0"/>
                <a:cs typeface="Times New Roman" pitchFamily="18" charset="0"/>
              </a:rPr>
              <a:t>Сондықтан да, ҰБТ-ны тапсыруға даярлану кезінде педагогикалық көмекпен қатар, мектеп бітіруші жасөспірімдерге психологиялық тұрғыдан да едәуір жәрдем ету қажеттілігі туындайды. Өмірінің жауапты кезеңінде психологиялық көмекке бала қандай мұқтаж болса, оның ата анасына да психологтың кеңесі ауадай қажет.</a:t>
            </a:r>
            <a:endParaRPr lang="ru-RU" dirty="0" smtClean="0">
              <a:solidFill>
                <a:srgbClr val="002060"/>
              </a:solidFill>
              <a:latin typeface="Times New Roman" pitchFamily="18" charset="0"/>
              <a:cs typeface="Times New Roman" pitchFamily="18" charset="0"/>
            </a:endParaRPr>
          </a:p>
          <a:p>
            <a:pPr algn="just">
              <a:buNone/>
            </a:pP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 descr="C:\Users\Nout\Desktop\img4.jpg"/>
          <p:cNvPicPr>
            <a:picLocks noChangeAspect="1" noChangeArrowheads="1"/>
          </p:cNvPicPr>
          <p:nvPr/>
        </p:nvPicPr>
        <p:blipFill>
          <a:blip r:embed="rId2" cstate="print"/>
          <a:srcRect/>
          <a:stretch>
            <a:fillRect/>
          </a:stretch>
        </p:blipFill>
        <p:spPr bwMode="auto">
          <a:xfrm>
            <a:off x="0" y="0"/>
            <a:ext cx="12192000" cy="6858000"/>
          </a:xfrm>
          <a:prstGeom prst="rect">
            <a:avLst/>
          </a:prstGeom>
          <a:noFill/>
          <a:ln w="9525">
            <a:noFill/>
            <a:miter lim="800000"/>
            <a:headEnd/>
            <a:tailEnd/>
          </a:ln>
        </p:spPr>
      </p:pic>
      <p:sp>
        <p:nvSpPr>
          <p:cNvPr id="3" name="Содержимое 2"/>
          <p:cNvSpPr>
            <a:spLocks noGrp="1"/>
          </p:cNvSpPr>
          <p:nvPr>
            <p:ph idx="1"/>
          </p:nvPr>
        </p:nvSpPr>
        <p:spPr>
          <a:xfrm>
            <a:off x="2024742" y="544286"/>
            <a:ext cx="9329057" cy="5632677"/>
          </a:xfrm>
        </p:spPr>
        <p:txBody>
          <a:bodyPr>
            <a:noAutofit/>
          </a:bodyPr>
          <a:lstStyle/>
          <a:p>
            <a:pPr algn="just">
              <a:buNone/>
            </a:pPr>
            <a:r>
              <a:rPr lang="kk-KZ" sz="2000" dirty="0" smtClean="0">
                <a:solidFill>
                  <a:srgbClr val="002060"/>
                </a:solidFill>
                <a:latin typeface="Times New Roman" pitchFamily="18" charset="0"/>
                <a:cs typeface="Times New Roman" pitchFamily="18" charset="0"/>
              </a:rPr>
              <a:t>ҰБТ-ға және емтиханға дайындықтағы пайдалы тәсілдерді екіге бөліп қарауға болады: физиологиялық және психологиялық блок.</a:t>
            </a:r>
            <a:endParaRPr lang="ru-RU" sz="2000" dirty="0" smtClean="0">
              <a:solidFill>
                <a:srgbClr val="002060"/>
              </a:solidFill>
              <a:latin typeface="Times New Roman" pitchFamily="18" charset="0"/>
              <a:cs typeface="Times New Roman" pitchFamily="18" charset="0"/>
            </a:endParaRPr>
          </a:p>
          <a:p>
            <a:pPr algn="just"/>
            <a:r>
              <a:rPr lang="kk-KZ" sz="2000" b="1" i="1" dirty="0" smtClean="0">
                <a:solidFill>
                  <a:srgbClr val="002060"/>
                </a:solidFill>
                <a:latin typeface="Times New Roman" pitchFamily="18" charset="0"/>
                <a:cs typeface="Times New Roman" pitchFamily="18" charset="0"/>
              </a:rPr>
              <a:t>Физиологиялық тәсілде</a:t>
            </a:r>
            <a:r>
              <a:rPr lang="kk-KZ" sz="2000" dirty="0" smtClean="0">
                <a:solidFill>
                  <a:srgbClr val="002060"/>
                </a:solidFill>
                <a:latin typeface="Times New Roman" pitchFamily="18" charset="0"/>
                <a:cs typeface="Times New Roman" pitchFamily="18" charset="0"/>
              </a:rPr>
              <a:t> – 40-50 минуттық дайындықтан кейін 10-15 минуттық сергіту жаттығуларын жасаңыз, кешкі серуенге шығыңыз. Ұйқы мен демалыс режимін сақтаңыз. Қатты шаршаған уақытта ұйқыңызды 1 сағатқа ұзартыңыз. Жатарда оқудың керегі жоқ, себебі бұл уақытта адам организмі, қабылдауы төмен болады. Ең дұрысы таңертен оқыған жөн. Мидың белсенді жұмыс істеуі үшін көбірек минералды су, көк шай ішу керек. Тамақтану өз режимі бойынша жүру керек, көбірек имунитетті көтеретін витаминдер, жеміс-жидектер, жаңғақ,мейіз т.б. жеу керек.</a:t>
            </a:r>
            <a:endParaRPr lang="ru-RU" sz="2000" dirty="0" smtClean="0">
              <a:solidFill>
                <a:srgbClr val="002060"/>
              </a:solidFill>
              <a:latin typeface="Times New Roman" pitchFamily="18" charset="0"/>
              <a:cs typeface="Times New Roman" pitchFamily="18" charset="0"/>
            </a:endParaRPr>
          </a:p>
          <a:p>
            <a:pPr algn="just"/>
            <a:r>
              <a:rPr lang="kk-KZ" sz="2000" b="1" i="1" dirty="0" smtClean="0">
                <a:solidFill>
                  <a:srgbClr val="002060"/>
                </a:solidFill>
                <a:latin typeface="Times New Roman" pitchFamily="18" charset="0"/>
                <a:cs typeface="Times New Roman" pitchFamily="18" charset="0"/>
              </a:rPr>
              <a:t>Психологиялық тәсілде</a:t>
            </a:r>
            <a:r>
              <a:rPr lang="kk-KZ" sz="2000" dirty="0" smtClean="0">
                <a:solidFill>
                  <a:srgbClr val="002060"/>
                </a:solidFill>
                <a:latin typeface="Times New Roman" pitchFamily="18" charset="0"/>
                <a:cs typeface="Times New Roman" pitchFamily="18" charset="0"/>
              </a:rPr>
              <a:t> – мазасыздану адамға кері әсерін тигізетін психологиялық күй. Бұл жағдайда адам өз-өзін басқара алмай, шатасуы мүмкін. Сондықтан ең алдымен адам тынышталып, ойын жинақтау керек. Тынышталудың амалдары: көзіңізді жауып, 1-ден 20-ға дейін санау, терең дем алу, басқа көбірек массаж жасау керек. Су ішіп, 5-10 минутқа таза ауаға серуенге шығып келіп, бетті мұздай сумен жуу керек немесе күлкілі фильмдер көреу керек. Егер де сізде апельсинге аллергия болмаса, қабығын ашып хош иісін иіскеу пайдалы! Яғни психологиялық тәсілде көбірек жағымды эмоцияларды қабылдаңыз!</a:t>
            </a:r>
            <a:endParaRPr lang="ru-RU" sz="2000" dirty="0" smtClean="0">
              <a:solidFill>
                <a:srgbClr val="002060"/>
              </a:solidFill>
              <a:latin typeface="Times New Roman" pitchFamily="18" charset="0"/>
              <a:cs typeface="Times New Roman" pitchFamily="18" charset="0"/>
            </a:endParaRPr>
          </a:p>
          <a:p>
            <a:pPr algn="just">
              <a:buNone/>
            </a:pPr>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442</TotalTime>
  <Words>931</Words>
  <Application>Microsoft Office PowerPoint</Application>
  <PresentationFormat>Произвольный</PresentationFormat>
  <Paragraphs>112</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Тема Office</vt:lpstr>
      <vt:lpstr>Презентация PowerPoint</vt:lpstr>
      <vt:lpstr>Жетістік дегеніміз не?</vt:lpstr>
      <vt:lpstr>“Табыс психологиясы” Психолог Ирина Демянчук </vt:lpstr>
      <vt:lpstr>«Өмір траекториясы» Психолог Кирилл Хломов</vt:lpstr>
      <vt:lpstr>Табысқа жету  клиникалық дәрігер АННА ЯКОВЛЕВА</vt:lpstr>
      <vt:lpstr>Көзге арналған жаттығулар </vt:lpstr>
      <vt:lpstr>Презентация PowerPoint</vt:lpstr>
      <vt:lpstr>Презентация PowerPoint</vt:lpstr>
      <vt:lpstr>Презентация PowerPoint</vt:lpstr>
      <vt:lpstr>  ҰБТ-ға дайындалудың тиімді жолдары   </vt:lpstr>
      <vt:lpstr>Презентация PowerPoint</vt:lpstr>
      <vt:lpstr>Презентация PowerPoint</vt:lpstr>
      <vt:lpstr>Презентация PowerPoint</vt:lpstr>
      <vt:lpstr>Презентация PowerPoint</vt:lpstr>
      <vt:lpstr>Релаксациялық жаттығулар </vt:lpstr>
      <vt:lpstr>Зейін қоюға арналған жаттығулар Қабылдау мәтіні әр түрлі түстермен жазылған. Мақсаты  сөздерді оқу емес, түстерін айту маңызды </vt:lpstr>
      <vt:lpstr>"Айырмашылықты тап" зейінді дамытуға көмектеседі.  Оларды түрлі газеттер мен журналдардан, сондай-ақ ғаламтордан табуға болады </vt:lpstr>
      <vt:lpstr>«Дыбыстық жаттығу»  Мақсаты: дыбыстық гимнастикамен таныстыру, рух пен дененің тынығуы. </vt:lpstr>
      <vt:lpstr>Презентация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110-1</dc:creator>
  <cp:lastModifiedBy>Пользователь</cp:lastModifiedBy>
  <cp:revision>37</cp:revision>
  <dcterms:created xsi:type="dcterms:W3CDTF">2020-02-29T03:22:34Z</dcterms:created>
  <dcterms:modified xsi:type="dcterms:W3CDTF">2020-10-11T17:33:13Z</dcterms:modified>
</cp:coreProperties>
</file>