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FF69EA-68F8-41C8-83CA-984DC8B42F3F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7E2B63-61C4-4177-92C1-BBAB306AB5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564904"/>
            <a:ext cx="7128792" cy="166157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 беру ұйымдарындағы буллингтің алдын алу және кибербуллинг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805264"/>
            <a:ext cx="6172200" cy="864096"/>
          </a:xfrm>
        </p:spPr>
        <p:txBody>
          <a:bodyPr>
            <a:normAutofit/>
          </a:bodyPr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педагог-психологы: 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Жумабекова Шаттык Серикбековна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2347851" cy="22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3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0364" y="332656"/>
            <a:ext cx="821925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алатыныңызға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алатыныңызға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көзіңіз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күш-жігер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carecdn.com/b343f573-1ded-47e5-a5ef-7f954891d480/-/crop/846x529/62,123/-/pre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624736" cy="390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2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60648"/>
            <a:ext cx="7488832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тәжірибесінде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ucarecdn.com/785188b8-e4d4-4f25-9bb0-712d49374654/-/crop/868x488/55,121/-/pre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63284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32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8720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виртуалды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желілер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мессенджерлер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мезгіл-мезгіл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қайталанып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жәбірлеу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тиюі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чаттан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елемеуі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қорқытып-үркітуі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жолдармен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мәтіндік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хабарламалар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желілер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чаттары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Кибербуллингтің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ucarecdn.com/f3d0904a-7970-4c4d-a02b-bae21bc6f2ac/-/crop/860x388/0,0/-/pre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2" y="1484784"/>
            <a:ext cx="763803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03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90872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Кибербуллингті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анықтаған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істеуі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қолдауыңыз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оқиғаның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мәжбүрлеп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жасамаңыз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күш-жігерін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жинап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байыпты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еткеніңіз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өзіңіздің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қолдайтыныңызды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түзетуге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болатындығын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көрсетуіңіз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тигізетін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ұялу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қорлану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сезімінен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арылуға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көмектесуіңіз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7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5089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Кибербуллингтен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сақтануға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920880" cy="4873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Балаңызбен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қарым-қатынасыңызды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қадағалаңыз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Сізден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қорқып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түсінетініңізге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сенімсіз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біреулердің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қорқытып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жүргенін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айтпай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жасыруы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интернетпен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салыстырғанда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әлдеқайда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түсіндіре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білейік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желіде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интернет-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бақылауымыз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Баламызбен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виртуалды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талқылап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отыруымыз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бетпе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-бет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кездесіп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түсінуі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Баламызға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бейнелеп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сенімге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туғызуы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келтіре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түсіндіреміз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біреулердің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жасанды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бейнедегі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образын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басқаларға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пайдалануы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ұғындыра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білуіміз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8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064896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жасөспірімдік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11-12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15-16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есеюі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жыныстық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7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уллинг среди нас. Как реагировать на травлю в школе | SM.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0567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>
            <a:spLocks noGrp="1"/>
          </p:cNvSpPr>
          <p:nvPr>
            <p:ph sz="quarter" idx="1"/>
          </p:nvPr>
        </p:nvSpPr>
        <p:spPr>
          <a:xfrm>
            <a:off x="792454" y="3861048"/>
            <a:ext cx="7263733" cy="2180856"/>
          </a:xfrm>
        </p:spPr>
        <p:txBody>
          <a:bodyPr>
            <a:normAutofit fontScale="92500"/>
          </a:bodyPr>
          <a:lstStyle/>
          <a:p>
            <a:pPr marL="109728" lvl="1" indent="0" algn="just">
              <a:spcBef>
                <a:spcPts val="400"/>
              </a:spcBef>
              <a:buSzPct val="68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әлімжеттік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қорлау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ауырту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агрессияны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lvl="1" indent="0" algn="just">
              <a:spcBef>
                <a:spcPts val="400"/>
              </a:spcBef>
              <a:buSzPct val="6800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жәбірленушіге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ауыртпалық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қайғы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агрессивті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құлықтың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түрлерінен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қайталануы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бағытталады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1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940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қатынаста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 ерекше мінез-құлық, «азаптаушы» мінез-құлық, қауесеттің таралуы, әлеуметтік оқшаулану (мысалы, кітаптарды жасыру, қорқыту әрекеттері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Физикалық – біреудің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мүлкіне зиян келтіру, итеру, аяқпен тебу, қолмен ұру, ұрып-соғу немесе кез келген күш қолдану.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Вербальды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– ат қою, сарказм, қауесет, мазақтау. 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Кибербуллинг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– Интернеттің барлық салаларында, соның ішінде электрондық пошталар мен интернеттегі чат арқылы буллинг, мәтіндік хабарлар мен қоңыраулар арқылы мобильді қауіп-қатер, тиісті технологияларды мысалы, камералар мен видеоларды орынсыз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пайдалану.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Экономикалық/материалдық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буллинг – бөтеннің мүлкіне зиян келтіру, бопсалау, мысалы, күш қолдану және/ немесе  қорқыту арқылы бірдеңе, әсіресе ақша беру талабы.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0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әрекеттерге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бейім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құрбы-құрдастарының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13-16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қауіп-қатерге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құрбы-құрдастарымен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қосқанда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тәуекелге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құрдастарының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көзінше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ұятқа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қалғанша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уәдесін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абыроймен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әдеттегіден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гөрі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тәуекелге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құрдастарының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асығыс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Нейропсихологтер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12-17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ынталандырудың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тәсілі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мақтап-мадақтау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тәсілі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ізденісте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шашын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бояу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татуировка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айрықша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келбетімен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ерекшелену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эксперимент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4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467600" cy="2232248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балаңызды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мінез-құлқын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қабылдауға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 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әдісті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қолдануды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ұсынамыз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Қыздардың ерте балалы болуы олардың өміріне қауіпті - Қоғам|08 Қараша 2017,  17: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1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7931224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❔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төңірегінде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баламызға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көзқарасымыз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келбеті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ой-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carecdn.com/d9045c2e-6005-45f9-87d8-284c040ba621/-/crop/939x543/21,121/-/pre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5"/>
            <a:ext cx="6768751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7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147248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❔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келбетіміз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ой-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пікірлеріміз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carecdn.com/fe9748fe-d34e-483b-8ccd-53be675e829b/-/crop/944x547/16,113/-/preview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4867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73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147248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іс-әрекеттеріне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carecdn.com/d41b70b9-8f71-4c40-9980-0201baca370d/-/crop/880x426/47,241/-/pre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27580"/>
            <a:ext cx="6624736" cy="386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9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473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Білім беру ұйымдарындағы буллингтің алдын алу және кибербуллинг</vt:lpstr>
      <vt:lpstr>Презентация PowerPoint</vt:lpstr>
      <vt:lpstr>Презентация PowerPoint</vt:lpstr>
      <vt:lpstr>Буллинг түрлері: </vt:lpstr>
      <vt:lpstr>Жасөспірімдер қандай әрекеттерге бейім?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Ата-аналар мен балалар  кибербуллинг туралы не білуі керек? </vt:lpstr>
      <vt:lpstr>Кибербуллингтің қандай тәсілдері бар?</vt:lpstr>
      <vt:lpstr>Презентация PowerPoint</vt:lpstr>
      <vt:lpstr>Кибербуллингтен қалай сақтануға болады?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Білім беру ұйымдарындағы буллингтің алдын алу және кибербуллинг</dc:title>
  <dc:creator>Пользователь</dc:creator>
  <cp:lastModifiedBy>Пользователь</cp:lastModifiedBy>
  <cp:revision>6</cp:revision>
  <dcterms:created xsi:type="dcterms:W3CDTF">2020-09-23T18:23:48Z</dcterms:created>
  <dcterms:modified xsi:type="dcterms:W3CDTF">2020-09-23T19:24:05Z</dcterms:modified>
</cp:coreProperties>
</file>