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59" r:id="rId5"/>
    <p:sldId id="266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>
        <p:scale>
          <a:sx n="70" d="100"/>
          <a:sy n="70" d="100"/>
        </p:scale>
        <p:origin x="-129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7 w 3985"/>
              <a:gd name="T1" fmla="*/ 0 h 3619"/>
              <a:gd name="T2" fmla="*/ 0 w 3985"/>
              <a:gd name="T3" fmla="*/ 2147483647 h 3619"/>
              <a:gd name="T4" fmla="*/ 2147483647 w 3985"/>
              <a:gd name="T5" fmla="*/ 2147483647 h 3619"/>
              <a:gd name="T6" fmla="*/ 2147483647 w 3985"/>
              <a:gd name="T7" fmla="*/ 2147483647 h 3619"/>
              <a:gd name="T8" fmla="*/ 2147483647 w 3985"/>
              <a:gd name="T9" fmla="*/ 0 h 3619"/>
              <a:gd name="T10" fmla="*/ 2147483647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Monotype Corsiva" pitchFamily="66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411144 w 794"/>
                <a:gd name="T1" fmla="*/ 86777 h 414"/>
                <a:gd name="T2" fmla="*/ 367685 w 794"/>
                <a:gd name="T3" fmla="*/ 69881 h 414"/>
                <a:gd name="T4" fmla="*/ 287994 w 794"/>
                <a:gd name="T5" fmla="*/ 46175 h 414"/>
                <a:gd name="T6" fmla="*/ 36754 w 794"/>
                <a:gd name="T7" fmla="*/ 0 h 414"/>
                <a:gd name="T8" fmla="*/ 11854 w 794"/>
                <a:gd name="T9" fmla="*/ 4375 h 414"/>
                <a:gd name="T10" fmla="*/ 0 w 794"/>
                <a:gd name="T11" fmla="*/ 18250 h 414"/>
                <a:gd name="T12" fmla="*/ 14446 w 794"/>
                <a:gd name="T13" fmla="*/ 34082 h 414"/>
                <a:gd name="T14" fmla="*/ 295141 w 794"/>
                <a:gd name="T15" fmla="*/ 89909 h 414"/>
                <a:gd name="T16" fmla="*/ 356642 w 794"/>
                <a:gd name="T17" fmla="*/ 86334 h 414"/>
                <a:gd name="T18" fmla="*/ 406366 w 794"/>
                <a:gd name="T19" fmla="*/ 90958 h 414"/>
                <a:gd name="T20" fmla="*/ 411144 w 794"/>
                <a:gd name="T21" fmla="*/ 86777 h 414"/>
                <a:gd name="T22" fmla="*/ 411144 w 794"/>
                <a:gd name="T23" fmla="*/ 86777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099 w 1586"/>
                <a:gd name="T1" fmla="*/ 0 h 821"/>
                <a:gd name="T2" fmla="*/ 10677 w 1586"/>
                <a:gd name="T3" fmla="*/ 1767 h 821"/>
                <a:gd name="T4" fmla="*/ 11455 w 1586"/>
                <a:gd name="T5" fmla="*/ 2172 h 821"/>
                <a:gd name="T6" fmla="*/ 12724 w 1586"/>
                <a:gd name="T7" fmla="*/ 2696 h 821"/>
                <a:gd name="T8" fmla="*/ 12556 w 1586"/>
                <a:gd name="T9" fmla="*/ 2795 h 821"/>
                <a:gd name="T10" fmla="*/ 10828 w 1586"/>
                <a:gd name="T11" fmla="*/ 2679 h 821"/>
                <a:gd name="T12" fmla="*/ 9184 w 1586"/>
                <a:gd name="T13" fmla="*/ 2761 h 821"/>
                <a:gd name="T14" fmla="*/ 332 w 1586"/>
                <a:gd name="T15" fmla="*/ 1017 h 821"/>
                <a:gd name="T16" fmla="*/ 0 w 1586"/>
                <a:gd name="T17" fmla="*/ 511 h 821"/>
                <a:gd name="T18" fmla="*/ 368 w 1586"/>
                <a:gd name="T19" fmla="*/ 108 h 821"/>
                <a:gd name="T20" fmla="*/ 1099 w 1586"/>
                <a:gd name="T21" fmla="*/ 0 h 821"/>
                <a:gd name="T22" fmla="*/ 1099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126 h 747"/>
                <a:gd name="T2" fmla="*/ 7510 w 1049"/>
                <a:gd name="T3" fmla="*/ 2590 h 747"/>
                <a:gd name="T4" fmla="*/ 7650 w 1049"/>
                <a:gd name="T5" fmla="*/ 1852 h 747"/>
                <a:gd name="T6" fmla="*/ 8545 w 1049"/>
                <a:gd name="T7" fmla="*/ 1464 h 747"/>
                <a:gd name="T8" fmla="*/ 635 w 1049"/>
                <a:gd name="T9" fmla="*/ 0 h 747"/>
                <a:gd name="T10" fmla="*/ 0 w 1049"/>
                <a:gd name="T11" fmla="*/ 439 h 747"/>
                <a:gd name="T12" fmla="*/ 0 w 1049"/>
                <a:gd name="T13" fmla="*/ 1126 h 747"/>
                <a:gd name="T14" fmla="*/ 0 w 1049"/>
                <a:gd name="T15" fmla="*/ 112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875 w 150"/>
                  <a:gd name="T1" fmla="*/ 0 h 173"/>
                  <a:gd name="T2" fmla="*/ 322 w 150"/>
                  <a:gd name="T3" fmla="*/ 238 h 173"/>
                  <a:gd name="T4" fmla="*/ 0 w 150"/>
                  <a:gd name="T5" fmla="*/ 621 h 173"/>
                  <a:gd name="T6" fmla="*/ 637 w 150"/>
                  <a:gd name="T7" fmla="*/ 574 h 173"/>
                  <a:gd name="T8" fmla="*/ 821 w 150"/>
                  <a:gd name="T9" fmla="*/ 303 h 173"/>
                  <a:gd name="T10" fmla="*/ 1197 w 150"/>
                  <a:gd name="T11" fmla="*/ 96 h 173"/>
                  <a:gd name="T12" fmla="*/ 875 w 150"/>
                  <a:gd name="T13" fmla="*/ 0 h 173"/>
                  <a:gd name="T14" fmla="*/ 87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261 w 1684"/>
                  <a:gd name="T1" fmla="*/ 0 h 880"/>
                  <a:gd name="T2" fmla="*/ 510 w 1684"/>
                  <a:gd name="T3" fmla="*/ 179 h 880"/>
                  <a:gd name="T4" fmla="*/ 0 w 1684"/>
                  <a:gd name="T5" fmla="*/ 715 h 880"/>
                  <a:gd name="T6" fmla="*/ 544 w 1684"/>
                  <a:gd name="T7" fmla="*/ 1233 h 880"/>
                  <a:gd name="T8" fmla="*/ 9562 w 1684"/>
                  <a:gd name="T9" fmla="*/ 2979 h 880"/>
                  <a:gd name="T10" fmla="*/ 11505 w 1684"/>
                  <a:gd name="T11" fmla="*/ 2870 h 880"/>
                  <a:gd name="T12" fmla="*/ 13079 w 1684"/>
                  <a:gd name="T13" fmla="*/ 3024 h 880"/>
                  <a:gd name="T14" fmla="*/ 13625 w 1684"/>
                  <a:gd name="T15" fmla="*/ 2779 h 880"/>
                  <a:gd name="T16" fmla="*/ 12151 w 1684"/>
                  <a:gd name="T17" fmla="*/ 2281 h 880"/>
                  <a:gd name="T18" fmla="*/ 11552 w 1684"/>
                  <a:gd name="T19" fmla="*/ 1762 h 880"/>
                  <a:gd name="T20" fmla="*/ 11080 w 1684"/>
                  <a:gd name="T21" fmla="*/ 1811 h 880"/>
                  <a:gd name="T22" fmla="*/ 11641 w 1684"/>
                  <a:gd name="T23" fmla="*/ 2281 h 880"/>
                  <a:gd name="T24" fmla="*/ 12767 w 1684"/>
                  <a:gd name="T25" fmla="*/ 2782 h 880"/>
                  <a:gd name="T26" fmla="*/ 11434 w 1684"/>
                  <a:gd name="T27" fmla="*/ 2704 h 880"/>
                  <a:gd name="T28" fmla="*/ 9861 w 1684"/>
                  <a:gd name="T29" fmla="*/ 2795 h 880"/>
                  <a:gd name="T30" fmla="*/ 10152 w 1684"/>
                  <a:gd name="T31" fmla="*/ 2232 h 880"/>
                  <a:gd name="T32" fmla="*/ 10826 w 1684"/>
                  <a:gd name="T33" fmla="*/ 1849 h 880"/>
                  <a:gd name="T34" fmla="*/ 10037 w 1684"/>
                  <a:gd name="T35" fmla="*/ 1897 h 880"/>
                  <a:gd name="T36" fmla="*/ 9425 w 1684"/>
                  <a:gd name="T37" fmla="*/ 2262 h 880"/>
                  <a:gd name="T38" fmla="*/ 9217 w 1684"/>
                  <a:gd name="T39" fmla="*/ 2720 h 880"/>
                  <a:gd name="T40" fmla="*/ 867 w 1684"/>
                  <a:gd name="T41" fmla="*/ 1065 h 880"/>
                  <a:gd name="T42" fmla="*/ 646 w 1684"/>
                  <a:gd name="T43" fmla="*/ 738 h 880"/>
                  <a:gd name="T44" fmla="*/ 833 w 1684"/>
                  <a:gd name="T45" fmla="*/ 328 h 880"/>
                  <a:gd name="T46" fmla="*/ 1753 w 1684"/>
                  <a:gd name="T47" fmla="*/ 0 h 880"/>
                  <a:gd name="T48" fmla="*/ 1261 w 1684"/>
                  <a:gd name="T49" fmla="*/ 0 h 880"/>
                  <a:gd name="T50" fmla="*/ 126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810 w 1190"/>
                  <a:gd name="T1" fmla="*/ 0 h 500"/>
                  <a:gd name="T2" fmla="*/ 9627 w 1190"/>
                  <a:gd name="T3" fmla="*/ 1680 h 500"/>
                  <a:gd name="T4" fmla="*/ 8699 w 1190"/>
                  <a:gd name="T5" fmla="*/ 1714 h 500"/>
                  <a:gd name="T6" fmla="*/ 0 w 1190"/>
                  <a:gd name="T7" fmla="*/ 92 h 500"/>
                  <a:gd name="T8" fmla="*/ 810 w 1190"/>
                  <a:gd name="T9" fmla="*/ 0 h 500"/>
                  <a:gd name="T10" fmla="*/ 81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948 w 160"/>
                  <a:gd name="T1" fmla="*/ 0 h 335"/>
                  <a:gd name="T2" fmla="*/ 155 w 160"/>
                  <a:gd name="T3" fmla="*/ 359 h 335"/>
                  <a:gd name="T4" fmla="*/ 0 w 160"/>
                  <a:gd name="T5" fmla="*/ 771 h 335"/>
                  <a:gd name="T6" fmla="*/ 272 w 160"/>
                  <a:gd name="T7" fmla="*/ 1055 h 335"/>
                  <a:gd name="T8" fmla="*/ 765 w 160"/>
                  <a:gd name="T9" fmla="*/ 1125 h 335"/>
                  <a:gd name="T10" fmla="*/ 620 w 160"/>
                  <a:gd name="T11" fmla="*/ 515 h 335"/>
                  <a:gd name="T12" fmla="*/ 1304 w 160"/>
                  <a:gd name="T13" fmla="*/ 59 h 335"/>
                  <a:gd name="T14" fmla="*/ 948 w 160"/>
                  <a:gd name="T15" fmla="*/ 0 h 335"/>
                  <a:gd name="T16" fmla="*/ 94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14 w 489"/>
                  <a:gd name="T1" fmla="*/ 119 h 296"/>
                  <a:gd name="T2" fmla="*/ 1272 w 489"/>
                  <a:gd name="T3" fmla="*/ 229 h 296"/>
                  <a:gd name="T4" fmla="*/ 2580 w 489"/>
                  <a:gd name="T5" fmla="*/ 475 h 296"/>
                  <a:gd name="T6" fmla="*/ 3504 w 489"/>
                  <a:gd name="T7" fmla="*/ 842 h 296"/>
                  <a:gd name="T8" fmla="*/ 2596 w 489"/>
                  <a:gd name="T9" fmla="*/ 796 h 296"/>
                  <a:gd name="T10" fmla="*/ 1104 w 489"/>
                  <a:gd name="T11" fmla="*/ 505 h 296"/>
                  <a:gd name="T12" fmla="*/ 397 w 489"/>
                  <a:gd name="T13" fmla="*/ 277 h 296"/>
                  <a:gd name="T14" fmla="*/ 849 w 489"/>
                  <a:gd name="T15" fmla="*/ 564 h 296"/>
                  <a:gd name="T16" fmla="*/ 2165 w 489"/>
                  <a:gd name="T17" fmla="*/ 933 h 296"/>
                  <a:gd name="T18" fmla="*/ 3708 w 489"/>
                  <a:gd name="T19" fmla="*/ 1026 h 296"/>
                  <a:gd name="T20" fmla="*/ 3892 w 489"/>
                  <a:gd name="T21" fmla="*/ 775 h 296"/>
                  <a:gd name="T22" fmla="*/ 3137 w 489"/>
                  <a:gd name="T23" fmla="*/ 416 h 296"/>
                  <a:gd name="T24" fmla="*/ 1352 w 489"/>
                  <a:gd name="T25" fmla="*/ 59 h 296"/>
                  <a:gd name="T26" fmla="*/ 0 w 489"/>
                  <a:gd name="T27" fmla="*/ 0 h 296"/>
                  <a:gd name="T28" fmla="*/ 114 w 489"/>
                  <a:gd name="T29" fmla="*/ 119 h 296"/>
                  <a:gd name="T30" fmla="*/ 114 w 489"/>
                  <a:gd name="T31" fmla="*/ 11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96 w 794"/>
                <a:gd name="T1" fmla="*/ 50 h 414"/>
                <a:gd name="T2" fmla="*/ 176 w 794"/>
                <a:gd name="T3" fmla="*/ 40 h 414"/>
                <a:gd name="T4" fmla="*/ 137 w 794"/>
                <a:gd name="T5" fmla="*/ 26 h 414"/>
                <a:gd name="T6" fmla="*/ 17 w 794"/>
                <a:gd name="T7" fmla="*/ 0 h 414"/>
                <a:gd name="T8" fmla="*/ 6 w 794"/>
                <a:gd name="T9" fmla="*/ 3 h 414"/>
                <a:gd name="T10" fmla="*/ 0 w 794"/>
                <a:gd name="T11" fmla="*/ 11 h 414"/>
                <a:gd name="T12" fmla="*/ 6 w 794"/>
                <a:gd name="T13" fmla="*/ 20 h 414"/>
                <a:gd name="T14" fmla="*/ 141 w 794"/>
                <a:gd name="T15" fmla="*/ 52 h 414"/>
                <a:gd name="T16" fmla="*/ 170 w 794"/>
                <a:gd name="T17" fmla="*/ 49 h 414"/>
                <a:gd name="T18" fmla="*/ 195 w 794"/>
                <a:gd name="T19" fmla="*/ 52 h 414"/>
                <a:gd name="T20" fmla="*/ 196 w 794"/>
                <a:gd name="T21" fmla="*/ 50 h 414"/>
                <a:gd name="T22" fmla="*/ 196 w 794"/>
                <a:gd name="T23" fmla="*/ 5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5 w 1586"/>
                <a:gd name="T3" fmla="*/ 1 h 821"/>
                <a:gd name="T4" fmla="*/ 6 w 1586"/>
                <a:gd name="T5" fmla="*/ 1 h 821"/>
                <a:gd name="T6" fmla="*/ 6 w 1586"/>
                <a:gd name="T7" fmla="*/ 1 h 821"/>
                <a:gd name="T8" fmla="*/ 6 w 1586"/>
                <a:gd name="T9" fmla="*/ 2 h 821"/>
                <a:gd name="T10" fmla="*/ 5 w 1586"/>
                <a:gd name="T11" fmla="*/ 1 h 821"/>
                <a:gd name="T12" fmla="*/ 4 w 1586"/>
                <a:gd name="T13" fmla="*/ 2 h 821"/>
                <a:gd name="T14" fmla="*/ 0 w 1586"/>
                <a:gd name="T15" fmla="*/ 1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1 h 747"/>
                <a:gd name="T2" fmla="*/ 4 w 1049"/>
                <a:gd name="T3" fmla="*/ 1 h 747"/>
                <a:gd name="T4" fmla="*/ 4 w 1049"/>
                <a:gd name="T5" fmla="*/ 1 h 747"/>
                <a:gd name="T6" fmla="*/ 4 w 1049"/>
                <a:gd name="T7" fmla="*/ 1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1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1 h 880"/>
                  <a:gd name="T8" fmla="*/ 4 w 1684"/>
                  <a:gd name="T9" fmla="*/ 2 h 880"/>
                  <a:gd name="T10" fmla="*/ 6 w 1684"/>
                  <a:gd name="T11" fmla="*/ 2 h 880"/>
                  <a:gd name="T12" fmla="*/ 6 w 1684"/>
                  <a:gd name="T13" fmla="*/ 2 h 880"/>
                  <a:gd name="T14" fmla="*/ 7 w 1684"/>
                  <a:gd name="T15" fmla="*/ 2 h 880"/>
                  <a:gd name="T16" fmla="*/ 6 w 1684"/>
                  <a:gd name="T17" fmla="*/ 1 h 880"/>
                  <a:gd name="T18" fmla="*/ 6 w 1684"/>
                  <a:gd name="T19" fmla="*/ 1 h 880"/>
                  <a:gd name="T20" fmla="*/ 5 w 1684"/>
                  <a:gd name="T21" fmla="*/ 1 h 880"/>
                  <a:gd name="T22" fmla="*/ 6 w 1684"/>
                  <a:gd name="T23" fmla="*/ 1 h 880"/>
                  <a:gd name="T24" fmla="*/ 6 w 1684"/>
                  <a:gd name="T25" fmla="*/ 2 h 880"/>
                  <a:gd name="T26" fmla="*/ 6 w 1684"/>
                  <a:gd name="T27" fmla="*/ 1 h 880"/>
                  <a:gd name="T28" fmla="*/ 5 w 1684"/>
                  <a:gd name="T29" fmla="*/ 2 h 880"/>
                  <a:gd name="T30" fmla="*/ 5 w 1684"/>
                  <a:gd name="T31" fmla="*/ 1 h 880"/>
                  <a:gd name="T32" fmla="*/ 5 w 1684"/>
                  <a:gd name="T33" fmla="*/ 1 h 880"/>
                  <a:gd name="T34" fmla="*/ 5 w 1684"/>
                  <a:gd name="T35" fmla="*/ 1 h 880"/>
                  <a:gd name="T36" fmla="*/ 4 w 1684"/>
                  <a:gd name="T37" fmla="*/ 1 h 880"/>
                  <a:gd name="T38" fmla="*/ 4 w 1684"/>
                  <a:gd name="T39" fmla="*/ 1 h 880"/>
                  <a:gd name="T40" fmla="*/ 0 w 1684"/>
                  <a:gd name="T41" fmla="*/ 1 h 880"/>
                  <a:gd name="T42" fmla="*/ 0 w 1684"/>
                  <a:gd name="T43" fmla="*/ 0 h 880"/>
                  <a:gd name="T44" fmla="*/ 0 w 1684"/>
                  <a:gd name="T45" fmla="*/ 0 h 880"/>
                  <a:gd name="T46" fmla="*/ 1 w 1684"/>
                  <a:gd name="T47" fmla="*/ 0 h 880"/>
                  <a:gd name="T48" fmla="*/ 1 w 1684"/>
                  <a:gd name="T49" fmla="*/ 0 h 880"/>
                  <a:gd name="T50" fmla="*/ 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5 w 1190"/>
                  <a:gd name="T3" fmla="*/ 1 h 500"/>
                  <a:gd name="T4" fmla="*/ 4 w 1190"/>
                  <a:gd name="T5" fmla="*/ 1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1 h 335"/>
                  <a:gd name="T8" fmla="*/ 0 w 160"/>
                  <a:gd name="T9" fmla="*/ 1 h 335"/>
                  <a:gd name="T10" fmla="*/ 0 w 160"/>
                  <a:gd name="T11" fmla="*/ 0 h 335"/>
                  <a:gd name="T12" fmla="*/ 1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1 w 489"/>
                  <a:gd name="T3" fmla="*/ 0 h 296"/>
                  <a:gd name="T4" fmla="*/ 1 w 489"/>
                  <a:gd name="T5" fmla="*/ 0 h 296"/>
                  <a:gd name="T6" fmla="*/ 2 w 489"/>
                  <a:gd name="T7" fmla="*/ 0 h 296"/>
                  <a:gd name="T8" fmla="*/ 1 w 489"/>
                  <a:gd name="T9" fmla="*/ 0 h 296"/>
                  <a:gd name="T10" fmla="*/ 1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1 w 489"/>
                  <a:gd name="T17" fmla="*/ 0 h 296"/>
                  <a:gd name="T18" fmla="*/ 2 w 489"/>
                  <a:gd name="T19" fmla="*/ 1 h 296"/>
                  <a:gd name="T20" fmla="*/ 2 w 489"/>
                  <a:gd name="T21" fmla="*/ 0 h 296"/>
                  <a:gd name="T22" fmla="*/ 2 w 489"/>
                  <a:gd name="T23" fmla="*/ 0 h 296"/>
                  <a:gd name="T24" fmla="*/ 1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7 w 4288"/>
              <a:gd name="T3" fmla="*/ 2147483647 h 459"/>
              <a:gd name="T4" fmla="*/ 2147483647 w 4288"/>
              <a:gd name="T5" fmla="*/ 2147483647 h 459"/>
              <a:gd name="T6" fmla="*/ 2147483647 w 4288"/>
              <a:gd name="T7" fmla="*/ 2147483647 h 459"/>
              <a:gd name="T8" fmla="*/ 2147483647 w 4288"/>
              <a:gd name="T9" fmla="*/ 2147483647 h 459"/>
              <a:gd name="T10" fmla="*/ 2147483647 w 4288"/>
              <a:gd name="T11" fmla="*/ 2147483647 h 459"/>
              <a:gd name="T12" fmla="*/ 2147483647 w 4288"/>
              <a:gd name="T13" fmla="*/ 2147483647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Monotype Corsiva" pitchFamily="66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7 h 240"/>
              <a:gd name="T2" fmla="*/ 2147483647 w 560"/>
              <a:gd name="T3" fmla="*/ 2147483647 h 240"/>
              <a:gd name="T4" fmla="*/ 2147483647 w 560"/>
              <a:gd name="T5" fmla="*/ 2147483647 h 240"/>
              <a:gd name="T6" fmla="*/ 2147483647 w 560"/>
              <a:gd name="T7" fmla="*/ 2147483647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Monotype Corsiva" pitchFamily="66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C18C6-970D-42C2-A058-6FE5C713FE2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640261"/>
      </p:ext>
    </p:extLst>
  </p:cSld>
  <p:clrMapOvr>
    <a:masterClrMapping/>
  </p:clrMapOvr>
  <p:transition advClick="0">
    <p:pull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1A74B-A375-4C16-979E-20CACDCCF4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94326"/>
      </p:ext>
    </p:extLst>
  </p:cSld>
  <p:clrMapOvr>
    <a:masterClrMapping/>
  </p:clrMapOvr>
  <p:transition advClick="0">
    <p:pull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AD8CE-6855-4BDA-AE13-404D0319CA2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431277"/>
      </p:ext>
    </p:extLst>
  </p:cSld>
  <p:clrMapOvr>
    <a:masterClrMapping/>
  </p:clrMapOvr>
  <p:transition advClick="0">
    <p:pull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74F3B-5438-44A6-B022-2344E653957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705711"/>
      </p:ext>
    </p:extLst>
  </p:cSld>
  <p:clrMapOvr>
    <a:masterClrMapping/>
  </p:clrMapOvr>
  <p:transition advClick="0">
    <p:pull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3C4E1-FE7C-491F-BE4F-6153446935C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126283"/>
      </p:ext>
    </p:extLst>
  </p:cSld>
  <p:clrMapOvr>
    <a:masterClrMapping/>
  </p:clrMapOvr>
  <p:transition advClick="0">
    <p:pull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7EB3F-8A55-43D3-955D-DE09CBADAF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46028"/>
      </p:ext>
    </p:extLst>
  </p:cSld>
  <p:clrMapOvr>
    <a:masterClrMapping/>
  </p:clrMapOvr>
  <p:transition advClick="0">
    <p:pull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33B0A-C7FE-49AF-A5DA-0CB88CA0E62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570278"/>
      </p:ext>
    </p:extLst>
  </p:cSld>
  <p:clrMapOvr>
    <a:masterClrMapping/>
  </p:clrMapOvr>
  <p:transition advClick="0">
    <p:pull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E7CD2-DA33-4ECC-9DBC-13968AFF078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887443"/>
      </p:ext>
    </p:extLst>
  </p:cSld>
  <p:clrMapOvr>
    <a:masterClrMapping/>
  </p:clrMapOvr>
  <p:transition advClick="0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C096F-581C-4E8D-8E01-DAB127202A1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814680"/>
      </p:ext>
    </p:extLst>
  </p:cSld>
  <p:clrMapOvr>
    <a:masterClrMapping/>
  </p:clrMapOvr>
  <p:transition advClick="0">
    <p:pull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3B9CC-9E02-488A-B508-B826DCF6994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368216"/>
      </p:ext>
    </p:extLst>
  </p:cSld>
  <p:clrMapOvr>
    <a:masterClrMapping/>
  </p:clrMapOvr>
  <p:transition advClick="0">
    <p:pull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45B8E-0505-4488-84B5-C43CFE64F2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64018"/>
      </p:ext>
    </p:extLst>
  </p:cSld>
  <p:clrMapOvr>
    <a:masterClrMapping/>
  </p:clrMapOvr>
  <p:transition advClick="0">
    <p:pull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1202B-3AA7-4E5D-9A17-3445CAFB57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65699"/>
      </p:ext>
    </p:extLst>
  </p:cSld>
  <p:clrMapOvr>
    <a:masterClrMapping/>
  </p:clrMapOvr>
  <p:transition advClick="0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7 w 2903"/>
              <a:gd name="T1" fmla="*/ 2147483647 h 3686"/>
              <a:gd name="T2" fmla="*/ 2147483647 w 2903"/>
              <a:gd name="T3" fmla="*/ 2147483647 h 3686"/>
              <a:gd name="T4" fmla="*/ 2147483647 w 2903"/>
              <a:gd name="T5" fmla="*/ 0 h 3686"/>
              <a:gd name="T6" fmla="*/ 2147483647 w 2903"/>
              <a:gd name="T7" fmla="*/ 2147483647 h 3686"/>
              <a:gd name="T8" fmla="*/ 2147483647 w 2903"/>
              <a:gd name="T9" fmla="*/ 2147483647 h 3686"/>
              <a:gd name="T10" fmla="*/ 0 w 2903"/>
              <a:gd name="T11" fmla="*/ 2147483647 h 3686"/>
              <a:gd name="T12" fmla="*/ 2147483647 w 2903"/>
              <a:gd name="T13" fmla="*/ 2147483647 h 3686"/>
              <a:gd name="T14" fmla="*/ 2147483647 w 2903"/>
              <a:gd name="T15" fmla="*/ 2147483647 h 3686"/>
              <a:gd name="T16" fmla="*/ 2147483647 w 2903"/>
              <a:gd name="T17" fmla="*/ 2147483647 h 3686"/>
              <a:gd name="T18" fmla="*/ 2147483647 w 2903"/>
              <a:gd name="T19" fmla="*/ 2147483647 h 3686"/>
              <a:gd name="T20" fmla="*/ 2147483647 w 2903"/>
              <a:gd name="T21" fmla="*/ 2147483647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Monotype Corsiva" pitchFamily="66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kk-KZ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kk-KZ" smtClean="0"/>
              <a:t>Образец текста</a:t>
            </a:r>
          </a:p>
          <a:p>
            <a:pPr lvl="1"/>
            <a:r>
              <a:rPr lang="ru-RU" altLang="kk-KZ" smtClean="0"/>
              <a:t>Второй уровень</a:t>
            </a:r>
          </a:p>
          <a:p>
            <a:pPr lvl="2"/>
            <a:r>
              <a:rPr lang="ru-RU" altLang="kk-KZ" smtClean="0"/>
              <a:t>Третий уровень</a:t>
            </a:r>
          </a:p>
          <a:p>
            <a:pPr lvl="3"/>
            <a:r>
              <a:rPr lang="ru-RU" altLang="kk-KZ" smtClean="0"/>
              <a:t>Четвертый уровень</a:t>
            </a:r>
          </a:p>
          <a:p>
            <a:pPr lvl="4"/>
            <a:r>
              <a:rPr lang="ru-RU" altLang="kk-KZ" smtClean="0"/>
              <a:t>Пятый уровень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322803-C3F2-41E8-8F0C-0EB9B6EC636B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7 w 2911"/>
              <a:gd name="T1" fmla="*/ 0 h 3703"/>
              <a:gd name="T2" fmla="*/ 2147483647 w 2911"/>
              <a:gd name="T3" fmla="*/ 2147483647 h 3703"/>
              <a:gd name="T4" fmla="*/ 2147483647 w 2911"/>
              <a:gd name="T5" fmla="*/ 2147483647 h 3703"/>
              <a:gd name="T6" fmla="*/ 0 w 2911"/>
              <a:gd name="T7" fmla="*/ 2147483647 h 3703"/>
              <a:gd name="T8" fmla="*/ 2147483647 w 2911"/>
              <a:gd name="T9" fmla="*/ 2147483647 h 3703"/>
              <a:gd name="T10" fmla="*/ 2147483647 w 2911"/>
              <a:gd name="T11" fmla="*/ 2147483647 h 3703"/>
              <a:gd name="T12" fmla="*/ 2147483647 w 2911"/>
              <a:gd name="T13" fmla="*/ 2147483647 h 3703"/>
              <a:gd name="T14" fmla="*/ 2147483647 w 2911"/>
              <a:gd name="T15" fmla="*/ 2147483647 h 3703"/>
              <a:gd name="T16" fmla="*/ 2147483647 w 2911"/>
              <a:gd name="T17" fmla="*/ 2147483647 h 3703"/>
              <a:gd name="T18" fmla="*/ 2147483647 w 2911"/>
              <a:gd name="T19" fmla="*/ 0 h 3703"/>
              <a:gd name="T20" fmla="*/ 2147483647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Monotype Corsiva" pitchFamily="66" charset="0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7 h 2777"/>
              <a:gd name="T2" fmla="*/ 2147483647 w 2561"/>
              <a:gd name="T3" fmla="*/ 2147483647 h 2777"/>
              <a:gd name="T4" fmla="*/ 2147483647 w 2561"/>
              <a:gd name="T5" fmla="*/ 2147483647 h 2777"/>
              <a:gd name="T6" fmla="*/ 2147483647 w 2561"/>
              <a:gd name="T7" fmla="*/ 2147483647 h 2777"/>
              <a:gd name="T8" fmla="*/ 2147483647 w 2561"/>
              <a:gd name="T9" fmla="*/ 2147483647 h 2777"/>
              <a:gd name="T10" fmla="*/ 2147483647 w 2561"/>
              <a:gd name="T11" fmla="*/ 0 h 2777"/>
              <a:gd name="T12" fmla="*/ 0 w 2561"/>
              <a:gd name="T13" fmla="*/ 2147483647 h 2777"/>
              <a:gd name="T14" fmla="*/ 0 w 2561"/>
              <a:gd name="T15" fmla="*/ 2147483647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Monotype Corsiva" pitchFamily="66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25 w 2177"/>
                <a:gd name="T1" fmla="*/ 20 h 1298"/>
                <a:gd name="T2" fmla="*/ 23 w 2177"/>
                <a:gd name="T3" fmla="*/ 18 h 1298"/>
                <a:gd name="T4" fmla="*/ 21 w 2177"/>
                <a:gd name="T5" fmla="*/ 8 h 1298"/>
                <a:gd name="T6" fmla="*/ 34 w 2177"/>
                <a:gd name="T7" fmla="*/ 6 h 1298"/>
                <a:gd name="T8" fmla="*/ 35 w 2177"/>
                <a:gd name="T9" fmla="*/ 4 h 1298"/>
                <a:gd name="T10" fmla="*/ 33 w 2177"/>
                <a:gd name="T11" fmla="*/ 2 h 1298"/>
                <a:gd name="T12" fmla="*/ 20 w 2177"/>
                <a:gd name="T13" fmla="*/ 4 h 1298"/>
                <a:gd name="T14" fmla="*/ 20 w 2177"/>
                <a:gd name="T15" fmla="*/ 1 h 1298"/>
                <a:gd name="T16" fmla="*/ 17 w 2177"/>
                <a:gd name="T17" fmla="*/ 0 h 1298"/>
                <a:gd name="T18" fmla="*/ 15 w 2177"/>
                <a:gd name="T19" fmla="*/ 1 h 1298"/>
                <a:gd name="T20" fmla="*/ 14 w 2177"/>
                <a:gd name="T21" fmla="*/ 2 h 1298"/>
                <a:gd name="T22" fmla="*/ 15 w 2177"/>
                <a:gd name="T23" fmla="*/ 5 h 1298"/>
                <a:gd name="T24" fmla="*/ 11 w 2177"/>
                <a:gd name="T25" fmla="*/ 7 h 1298"/>
                <a:gd name="T26" fmla="*/ 16 w 2177"/>
                <a:gd name="T27" fmla="*/ 8 h 1298"/>
                <a:gd name="T28" fmla="*/ 18 w 2177"/>
                <a:gd name="T29" fmla="*/ 14 h 1298"/>
                <a:gd name="T30" fmla="*/ 3 w 2177"/>
                <a:gd name="T31" fmla="*/ 8 h 1298"/>
                <a:gd name="T32" fmla="*/ 1 w 2177"/>
                <a:gd name="T33" fmla="*/ 8 h 1298"/>
                <a:gd name="T34" fmla="*/ 0 w 2177"/>
                <a:gd name="T35" fmla="*/ 10 h 1298"/>
                <a:gd name="T36" fmla="*/ 1 w 2177"/>
                <a:gd name="T37" fmla="*/ 13 h 1298"/>
                <a:gd name="T38" fmla="*/ 18 w 2177"/>
                <a:gd name="T39" fmla="*/ 21 h 1298"/>
                <a:gd name="T40" fmla="*/ 22 w 2177"/>
                <a:gd name="T41" fmla="*/ 20 h 1298"/>
                <a:gd name="T42" fmla="*/ 25 w 2177"/>
                <a:gd name="T43" fmla="*/ 21 h 1298"/>
                <a:gd name="T44" fmla="*/ 25 w 2177"/>
                <a:gd name="T45" fmla="*/ 20 h 1298"/>
                <a:gd name="T46" fmla="*/ 25 w 2177"/>
                <a:gd name="T47" fmla="*/ 2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 w 143"/>
                <a:gd name="T3" fmla="*/ 0 h 258"/>
                <a:gd name="T4" fmla="*/ 2 w 143"/>
                <a:gd name="T5" fmla="*/ 4 h 258"/>
                <a:gd name="T6" fmla="*/ 0 w 143"/>
                <a:gd name="T7" fmla="*/ 5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2 w 1586"/>
                <a:gd name="T1" fmla="*/ 0 h 821"/>
                <a:gd name="T2" fmla="*/ 20 w 1586"/>
                <a:gd name="T3" fmla="*/ 8 h 821"/>
                <a:gd name="T4" fmla="*/ 22 w 1586"/>
                <a:gd name="T5" fmla="*/ 9 h 821"/>
                <a:gd name="T6" fmla="*/ 24 w 1586"/>
                <a:gd name="T7" fmla="*/ 12 h 821"/>
                <a:gd name="T8" fmla="*/ 24 w 1586"/>
                <a:gd name="T9" fmla="*/ 12 h 821"/>
                <a:gd name="T10" fmla="*/ 21 w 1586"/>
                <a:gd name="T11" fmla="*/ 12 h 821"/>
                <a:gd name="T12" fmla="*/ 17 w 1586"/>
                <a:gd name="T13" fmla="*/ 12 h 821"/>
                <a:gd name="T14" fmla="*/ 0 w 1586"/>
                <a:gd name="T15" fmla="*/ 4 h 821"/>
                <a:gd name="T16" fmla="*/ 0 w 1586"/>
                <a:gd name="T17" fmla="*/ 2 h 821"/>
                <a:gd name="T18" fmla="*/ 0 w 1586"/>
                <a:gd name="T19" fmla="*/ 0 h 821"/>
                <a:gd name="T20" fmla="*/ 2 w 1586"/>
                <a:gd name="T21" fmla="*/ 0 h 821"/>
                <a:gd name="T22" fmla="*/ 2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6 h 747"/>
                <a:gd name="T2" fmla="*/ 15 w 1049"/>
                <a:gd name="T3" fmla="*/ 12 h 747"/>
                <a:gd name="T4" fmla="*/ 15 w 1049"/>
                <a:gd name="T5" fmla="*/ 9 h 747"/>
                <a:gd name="T6" fmla="*/ 17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6 h 747"/>
                <a:gd name="T14" fmla="*/ 0 w 1049"/>
                <a:gd name="T15" fmla="*/ 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2 w 272"/>
                <a:gd name="T3" fmla="*/ 0 h 241"/>
                <a:gd name="T4" fmla="*/ 3 w 272"/>
                <a:gd name="T5" fmla="*/ 1 h 241"/>
                <a:gd name="T6" fmla="*/ 4 w 272"/>
                <a:gd name="T7" fmla="*/ 3 h 241"/>
                <a:gd name="T8" fmla="*/ 2 w 272"/>
                <a:gd name="T9" fmla="*/ 3 h 241"/>
                <a:gd name="T10" fmla="*/ 0 w 272"/>
                <a:gd name="T11" fmla="*/ 4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 w 152"/>
                <a:gd name="T1" fmla="*/ 1 h 224"/>
                <a:gd name="T2" fmla="*/ 3 w 152"/>
                <a:gd name="T3" fmla="*/ 4 h 224"/>
                <a:gd name="T4" fmla="*/ 0 w 152"/>
                <a:gd name="T5" fmla="*/ 1 h 224"/>
                <a:gd name="T6" fmla="*/ 2 w 152"/>
                <a:gd name="T7" fmla="*/ 0 h 224"/>
                <a:gd name="T8" fmla="*/ 3 w 152"/>
                <a:gd name="T9" fmla="*/ 1 h 224"/>
                <a:gd name="T10" fmla="*/ 3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 h 764"/>
                <a:gd name="T2" fmla="*/ 2 w 386"/>
                <a:gd name="T3" fmla="*/ 0 h 764"/>
                <a:gd name="T4" fmla="*/ 4 w 386"/>
                <a:gd name="T5" fmla="*/ 1 h 764"/>
                <a:gd name="T6" fmla="*/ 7 w 386"/>
                <a:gd name="T7" fmla="*/ 12 h 764"/>
                <a:gd name="T8" fmla="*/ 5 w 386"/>
                <a:gd name="T9" fmla="*/ 12 h 764"/>
                <a:gd name="T10" fmla="*/ 3 w 386"/>
                <a:gd name="T11" fmla="*/ 11 h 764"/>
                <a:gd name="T12" fmla="*/ 0 w 386"/>
                <a:gd name="T13" fmla="*/ 2 h 764"/>
                <a:gd name="T14" fmla="*/ 0 w 386"/>
                <a:gd name="T15" fmla="*/ 2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1 w 728"/>
                <a:gd name="T1" fmla="*/ 0 h 348"/>
                <a:gd name="T2" fmla="*/ 0 w 728"/>
                <a:gd name="T3" fmla="*/ 2 h 348"/>
                <a:gd name="T4" fmla="*/ 1 w 728"/>
                <a:gd name="T5" fmla="*/ 6 h 348"/>
                <a:gd name="T6" fmla="*/ 12 w 728"/>
                <a:gd name="T7" fmla="*/ 4 h 348"/>
                <a:gd name="T8" fmla="*/ 12 w 728"/>
                <a:gd name="T9" fmla="*/ 1 h 348"/>
                <a:gd name="T10" fmla="*/ 11 w 728"/>
                <a:gd name="T11" fmla="*/ 0 h 348"/>
                <a:gd name="T12" fmla="*/ 1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5 w 312"/>
                <a:gd name="T1" fmla="*/ 0 h 135"/>
                <a:gd name="T2" fmla="*/ 0 w 312"/>
                <a:gd name="T3" fmla="*/ 1 h 135"/>
                <a:gd name="T4" fmla="*/ 5 w 312"/>
                <a:gd name="T5" fmla="*/ 2 h 135"/>
                <a:gd name="T6" fmla="*/ 5 w 312"/>
                <a:gd name="T7" fmla="*/ 0 h 135"/>
                <a:gd name="T8" fmla="*/ 5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 h 175"/>
                    <a:gd name="T2" fmla="*/ 2 w 313"/>
                    <a:gd name="T3" fmla="*/ 0 h 175"/>
                    <a:gd name="T4" fmla="*/ 4 w 313"/>
                    <a:gd name="T5" fmla="*/ 0 h 175"/>
                    <a:gd name="T6" fmla="*/ 5 w 313"/>
                    <a:gd name="T7" fmla="*/ 0 h 175"/>
                    <a:gd name="T8" fmla="*/ 5 w 313"/>
                    <a:gd name="T9" fmla="*/ 1 h 175"/>
                    <a:gd name="T10" fmla="*/ 3 w 313"/>
                    <a:gd name="T11" fmla="*/ 1 h 175"/>
                    <a:gd name="T12" fmla="*/ 2 w 313"/>
                    <a:gd name="T13" fmla="*/ 1 h 175"/>
                    <a:gd name="T14" fmla="*/ 1 w 313"/>
                    <a:gd name="T15" fmla="*/ 2 h 175"/>
                    <a:gd name="T16" fmla="*/ 0 w 313"/>
                    <a:gd name="T17" fmla="*/ 1 h 175"/>
                    <a:gd name="T18" fmla="*/ 0 w 313"/>
                    <a:gd name="T19" fmla="*/ 1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3 w 230"/>
                    <a:gd name="T3" fmla="*/ 5 h 266"/>
                    <a:gd name="T4" fmla="*/ 4 w 230"/>
                    <a:gd name="T5" fmla="*/ 4 h 266"/>
                    <a:gd name="T6" fmla="*/ 4 w 230"/>
                    <a:gd name="T7" fmla="*/ 1 h 266"/>
                    <a:gd name="T8" fmla="*/ 3 w 230"/>
                    <a:gd name="T9" fmla="*/ 0 h 266"/>
                    <a:gd name="T10" fmla="*/ 3 w 230"/>
                    <a:gd name="T11" fmla="*/ 4 h 266"/>
                    <a:gd name="T12" fmla="*/ 2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2 h 234"/>
                    <a:gd name="T4" fmla="*/ 0 w 87"/>
                    <a:gd name="T5" fmla="*/ 3 h 234"/>
                    <a:gd name="T6" fmla="*/ 0 w 87"/>
                    <a:gd name="T7" fmla="*/ 4 h 234"/>
                    <a:gd name="T8" fmla="*/ 1 w 87"/>
                    <a:gd name="T9" fmla="*/ 4 h 234"/>
                    <a:gd name="T10" fmla="*/ 1 w 87"/>
                    <a:gd name="T11" fmla="*/ 2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 w 1190"/>
                  <a:gd name="T1" fmla="*/ 0 h 500"/>
                  <a:gd name="T2" fmla="*/ 19 w 1190"/>
                  <a:gd name="T3" fmla="*/ 8 h 500"/>
                  <a:gd name="T4" fmla="*/ 17 w 1190"/>
                  <a:gd name="T5" fmla="*/ 8 h 500"/>
                  <a:gd name="T6" fmla="*/ 0 w 1190"/>
                  <a:gd name="T7" fmla="*/ 1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2 w 489"/>
                  <a:gd name="T3" fmla="*/ 2 h 296"/>
                  <a:gd name="T4" fmla="*/ 5 w 489"/>
                  <a:gd name="T5" fmla="*/ 3 h 296"/>
                  <a:gd name="T6" fmla="*/ 6 w 489"/>
                  <a:gd name="T7" fmla="*/ 4 h 296"/>
                  <a:gd name="T8" fmla="*/ 5 w 489"/>
                  <a:gd name="T9" fmla="*/ 4 h 296"/>
                  <a:gd name="T10" fmla="*/ 2 w 489"/>
                  <a:gd name="T11" fmla="*/ 3 h 296"/>
                  <a:gd name="T12" fmla="*/ 0 w 489"/>
                  <a:gd name="T13" fmla="*/ 2 h 296"/>
                  <a:gd name="T14" fmla="*/ 1 w 489"/>
                  <a:gd name="T15" fmla="*/ 3 h 296"/>
                  <a:gd name="T16" fmla="*/ 4 w 489"/>
                  <a:gd name="T17" fmla="*/ 5 h 296"/>
                  <a:gd name="T18" fmla="*/ 7 w 489"/>
                  <a:gd name="T19" fmla="*/ 5 h 296"/>
                  <a:gd name="T20" fmla="*/ 7 w 489"/>
                  <a:gd name="T21" fmla="*/ 4 h 296"/>
                  <a:gd name="T22" fmla="*/ 6 w 489"/>
                  <a:gd name="T23" fmla="*/ 2 h 296"/>
                  <a:gd name="T24" fmla="*/ 2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2 w 213"/>
                  <a:gd name="T3" fmla="*/ 0 h 478"/>
                  <a:gd name="T4" fmla="*/ 2 w 213"/>
                  <a:gd name="T5" fmla="*/ 3 h 478"/>
                  <a:gd name="T6" fmla="*/ 2 w 213"/>
                  <a:gd name="T7" fmla="*/ 5 h 478"/>
                  <a:gd name="T8" fmla="*/ 4 w 213"/>
                  <a:gd name="T9" fmla="*/ 7 h 478"/>
                  <a:gd name="T10" fmla="*/ 2 w 213"/>
                  <a:gd name="T11" fmla="*/ 7 h 478"/>
                  <a:gd name="T12" fmla="*/ 1 w 213"/>
                  <a:gd name="T13" fmla="*/ 5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 w 150"/>
                    <a:gd name="T1" fmla="*/ 0 h 173"/>
                    <a:gd name="T2" fmla="*/ 1 w 150"/>
                    <a:gd name="T3" fmla="*/ 2 h 173"/>
                    <a:gd name="T4" fmla="*/ 0 w 150"/>
                    <a:gd name="T5" fmla="*/ 3 h 173"/>
                    <a:gd name="T6" fmla="*/ 2 w 150"/>
                    <a:gd name="T7" fmla="*/ 3 h 173"/>
                    <a:gd name="T8" fmla="*/ 2 w 150"/>
                    <a:gd name="T9" fmla="*/ 2 h 173"/>
                    <a:gd name="T10" fmla="*/ 3 w 150"/>
                    <a:gd name="T11" fmla="*/ 1 h 173"/>
                    <a:gd name="T12" fmla="*/ 2 w 150"/>
                    <a:gd name="T13" fmla="*/ 0 h 173"/>
                    <a:gd name="T14" fmla="*/ 2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4 h 880"/>
                    <a:gd name="T6" fmla="*/ 2 w 1684"/>
                    <a:gd name="T7" fmla="*/ 6 h 880"/>
                    <a:gd name="T8" fmla="*/ 19 w 1684"/>
                    <a:gd name="T9" fmla="*/ 14 h 880"/>
                    <a:gd name="T10" fmla="*/ 23 w 1684"/>
                    <a:gd name="T11" fmla="*/ 14 h 880"/>
                    <a:gd name="T12" fmla="*/ 26 w 1684"/>
                    <a:gd name="T13" fmla="*/ 14 h 880"/>
                    <a:gd name="T14" fmla="*/ 27 w 1684"/>
                    <a:gd name="T15" fmla="*/ 13 h 880"/>
                    <a:gd name="T16" fmla="*/ 24 w 1684"/>
                    <a:gd name="T17" fmla="*/ 11 h 880"/>
                    <a:gd name="T18" fmla="*/ 23 w 1684"/>
                    <a:gd name="T19" fmla="*/ 8 h 880"/>
                    <a:gd name="T20" fmla="*/ 22 w 1684"/>
                    <a:gd name="T21" fmla="*/ 9 h 880"/>
                    <a:gd name="T22" fmla="*/ 23 w 1684"/>
                    <a:gd name="T23" fmla="*/ 11 h 880"/>
                    <a:gd name="T24" fmla="*/ 25 w 1684"/>
                    <a:gd name="T25" fmla="*/ 13 h 880"/>
                    <a:gd name="T26" fmla="*/ 23 w 1684"/>
                    <a:gd name="T27" fmla="*/ 13 h 880"/>
                    <a:gd name="T28" fmla="*/ 20 w 1684"/>
                    <a:gd name="T29" fmla="*/ 13 h 880"/>
                    <a:gd name="T30" fmla="*/ 20 w 1684"/>
                    <a:gd name="T31" fmla="*/ 11 h 880"/>
                    <a:gd name="T32" fmla="*/ 21 w 1684"/>
                    <a:gd name="T33" fmla="*/ 9 h 880"/>
                    <a:gd name="T34" fmla="*/ 20 w 1684"/>
                    <a:gd name="T35" fmla="*/ 9 h 880"/>
                    <a:gd name="T36" fmla="*/ 19 w 1684"/>
                    <a:gd name="T37" fmla="*/ 11 h 880"/>
                    <a:gd name="T38" fmla="*/ 18 w 1684"/>
                    <a:gd name="T39" fmla="*/ 13 h 880"/>
                    <a:gd name="T40" fmla="*/ 2 w 1684"/>
                    <a:gd name="T41" fmla="*/ 5 h 880"/>
                    <a:gd name="T42" fmla="*/ 2 w 1684"/>
                    <a:gd name="T43" fmla="*/ 4 h 880"/>
                    <a:gd name="T44" fmla="*/ 2 w 1684"/>
                    <a:gd name="T45" fmla="*/ 2 h 880"/>
                    <a:gd name="T46" fmla="*/ 4 w 1684"/>
                    <a:gd name="T47" fmla="*/ 0 h 880"/>
                    <a:gd name="T48" fmla="*/ 3 w 1684"/>
                    <a:gd name="T49" fmla="*/ 0 h 880"/>
                    <a:gd name="T50" fmla="*/ 3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 w 160"/>
                    <a:gd name="T1" fmla="*/ 0 h 335"/>
                    <a:gd name="T2" fmla="*/ 1 w 160"/>
                    <a:gd name="T3" fmla="*/ 1 h 335"/>
                    <a:gd name="T4" fmla="*/ 0 w 160"/>
                    <a:gd name="T5" fmla="*/ 3 h 335"/>
                    <a:gd name="T6" fmla="*/ 1 w 160"/>
                    <a:gd name="T7" fmla="*/ 4 h 335"/>
                    <a:gd name="T8" fmla="*/ 2 w 160"/>
                    <a:gd name="T9" fmla="*/ 5 h 335"/>
                    <a:gd name="T10" fmla="*/ 2 w 160"/>
                    <a:gd name="T11" fmla="*/ 2 h 335"/>
                    <a:gd name="T12" fmla="*/ 3 w 160"/>
                    <a:gd name="T13" fmla="*/ 0 h 335"/>
                    <a:gd name="T14" fmla="*/ 2 w 160"/>
                    <a:gd name="T15" fmla="*/ 0 h 335"/>
                    <a:gd name="T16" fmla="*/ 2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4 w 642"/>
                    <a:gd name="T1" fmla="*/ 14 h 1188"/>
                    <a:gd name="T2" fmla="*/ 0 w 642"/>
                    <a:gd name="T3" fmla="*/ 2 h 1188"/>
                    <a:gd name="T4" fmla="*/ 2 w 642"/>
                    <a:gd name="T5" fmla="*/ 1 h 1188"/>
                    <a:gd name="T6" fmla="*/ 5 w 642"/>
                    <a:gd name="T7" fmla="*/ 0 h 1188"/>
                    <a:gd name="T8" fmla="*/ 7 w 642"/>
                    <a:gd name="T9" fmla="*/ 1 h 1188"/>
                    <a:gd name="T10" fmla="*/ 11 w 642"/>
                    <a:gd name="T11" fmla="*/ 19 h 1188"/>
                    <a:gd name="T12" fmla="*/ 9 w 642"/>
                    <a:gd name="T13" fmla="*/ 18 h 1188"/>
                    <a:gd name="T14" fmla="*/ 6 w 642"/>
                    <a:gd name="T15" fmla="*/ 2 h 1188"/>
                    <a:gd name="T16" fmla="*/ 4 w 642"/>
                    <a:gd name="T17" fmla="*/ 1 h 1188"/>
                    <a:gd name="T18" fmla="*/ 2 w 642"/>
                    <a:gd name="T19" fmla="*/ 2 h 1188"/>
                    <a:gd name="T20" fmla="*/ 2 w 642"/>
                    <a:gd name="T21" fmla="*/ 3 h 1188"/>
                    <a:gd name="T22" fmla="*/ 5 w 642"/>
                    <a:gd name="T23" fmla="*/ 15 h 1188"/>
                    <a:gd name="T24" fmla="*/ 4 w 642"/>
                    <a:gd name="T25" fmla="*/ 14 h 1188"/>
                    <a:gd name="T26" fmla="*/ 4 w 642"/>
                    <a:gd name="T27" fmla="*/ 1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2 w 192"/>
                    <a:gd name="T3" fmla="*/ 4 h 504"/>
                    <a:gd name="T4" fmla="*/ 2 w 192"/>
                    <a:gd name="T5" fmla="*/ 5 h 504"/>
                    <a:gd name="T6" fmla="*/ 2 w 192"/>
                    <a:gd name="T7" fmla="*/ 8 h 504"/>
                    <a:gd name="T8" fmla="*/ 3 w 192"/>
                    <a:gd name="T9" fmla="*/ 8 h 504"/>
                    <a:gd name="T10" fmla="*/ 3 w 192"/>
                    <a:gd name="T11" fmla="*/ 6 h 504"/>
                    <a:gd name="T12" fmla="*/ 3 w 192"/>
                    <a:gd name="T13" fmla="*/ 4 h 504"/>
                    <a:gd name="T14" fmla="*/ 2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5 w 390"/>
                    <a:gd name="T1" fmla="*/ 0 h 269"/>
                    <a:gd name="T2" fmla="*/ 5 w 390"/>
                    <a:gd name="T3" fmla="*/ 1 h 269"/>
                    <a:gd name="T4" fmla="*/ 4 w 390"/>
                    <a:gd name="T5" fmla="*/ 2 h 269"/>
                    <a:gd name="T6" fmla="*/ 0 w 390"/>
                    <a:gd name="T7" fmla="*/ 3 h 269"/>
                    <a:gd name="T8" fmla="*/ 0 w 390"/>
                    <a:gd name="T9" fmla="*/ 4 h 269"/>
                    <a:gd name="T10" fmla="*/ 5 w 390"/>
                    <a:gd name="T11" fmla="*/ 4 h 269"/>
                    <a:gd name="T12" fmla="*/ 5 w 390"/>
                    <a:gd name="T13" fmla="*/ 5 h 269"/>
                    <a:gd name="T14" fmla="*/ 7 w 390"/>
                    <a:gd name="T15" fmla="*/ 5 h 269"/>
                    <a:gd name="T16" fmla="*/ 6 w 390"/>
                    <a:gd name="T17" fmla="*/ 3 h 269"/>
                    <a:gd name="T18" fmla="*/ 2 w 390"/>
                    <a:gd name="T19" fmla="*/ 3 h 269"/>
                    <a:gd name="T20" fmla="*/ 6 w 390"/>
                    <a:gd name="T21" fmla="*/ 2 h 269"/>
                    <a:gd name="T22" fmla="*/ 5 w 390"/>
                    <a:gd name="T23" fmla="*/ 0 h 269"/>
                    <a:gd name="T24" fmla="*/ 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 h 424"/>
                    <a:gd name="T2" fmla="*/ 14 w 941"/>
                    <a:gd name="T3" fmla="*/ 0 h 424"/>
                    <a:gd name="T4" fmla="*/ 15 w 941"/>
                    <a:gd name="T5" fmla="*/ 2 h 424"/>
                    <a:gd name="T6" fmla="*/ 15 w 941"/>
                    <a:gd name="T7" fmla="*/ 3 h 424"/>
                    <a:gd name="T8" fmla="*/ 15 w 941"/>
                    <a:gd name="T9" fmla="*/ 5 h 424"/>
                    <a:gd name="T10" fmla="*/ 1 w 941"/>
                    <a:gd name="T11" fmla="*/ 7 h 424"/>
                    <a:gd name="T12" fmla="*/ 1 w 941"/>
                    <a:gd name="T13" fmla="*/ 6 h 424"/>
                    <a:gd name="T14" fmla="*/ 14 w 941"/>
                    <a:gd name="T15" fmla="*/ 4 h 424"/>
                    <a:gd name="T16" fmla="*/ 14 w 941"/>
                    <a:gd name="T17" fmla="*/ 3 h 424"/>
                    <a:gd name="T18" fmla="*/ 14 w 941"/>
                    <a:gd name="T19" fmla="*/ 1 h 424"/>
                    <a:gd name="T20" fmla="*/ 0 w 941"/>
                    <a:gd name="T21" fmla="*/ 3 h 424"/>
                    <a:gd name="T22" fmla="*/ 0 w 941"/>
                    <a:gd name="T23" fmla="*/ 3 h 424"/>
                    <a:gd name="T24" fmla="*/ 0 w 941"/>
                    <a:gd name="T25" fmla="*/ 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 h 173"/>
                    <a:gd name="T2" fmla="*/ 2 w 488"/>
                    <a:gd name="T3" fmla="*/ 2 h 173"/>
                    <a:gd name="T4" fmla="*/ 4 w 488"/>
                    <a:gd name="T5" fmla="*/ 2 h 173"/>
                    <a:gd name="T6" fmla="*/ 7 w 488"/>
                    <a:gd name="T7" fmla="*/ 1 h 173"/>
                    <a:gd name="T8" fmla="*/ 8 w 488"/>
                    <a:gd name="T9" fmla="*/ 0 h 173"/>
                    <a:gd name="T10" fmla="*/ 7 w 488"/>
                    <a:gd name="T11" fmla="*/ 0 h 173"/>
                    <a:gd name="T12" fmla="*/ 4 w 488"/>
                    <a:gd name="T13" fmla="*/ 0 h 173"/>
                    <a:gd name="T14" fmla="*/ 2 w 488"/>
                    <a:gd name="T15" fmla="*/ 0 h 173"/>
                    <a:gd name="T16" fmla="*/ 1 w 488"/>
                    <a:gd name="T17" fmla="*/ 1 h 173"/>
                    <a:gd name="T18" fmla="*/ 2 w 488"/>
                    <a:gd name="T19" fmla="*/ 1 h 173"/>
                    <a:gd name="T20" fmla="*/ 5 w 488"/>
                    <a:gd name="T21" fmla="*/ 0 h 173"/>
                    <a:gd name="T22" fmla="*/ 7 w 488"/>
                    <a:gd name="T23" fmla="*/ 0 h 173"/>
                    <a:gd name="T24" fmla="*/ 5 w 488"/>
                    <a:gd name="T25" fmla="*/ 1 h 173"/>
                    <a:gd name="T26" fmla="*/ 3 w 488"/>
                    <a:gd name="T27" fmla="*/ 1 h 173"/>
                    <a:gd name="T28" fmla="*/ 0 w 488"/>
                    <a:gd name="T29" fmla="*/ 1 h 173"/>
                    <a:gd name="T30" fmla="*/ 0 w 488"/>
                    <a:gd name="T31" fmla="*/ 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22 h 3266"/>
                <a:gd name="T2" fmla="*/ 0 w 772"/>
                <a:gd name="T3" fmla="*/ 21 h 3266"/>
                <a:gd name="T4" fmla="*/ 0 w 772"/>
                <a:gd name="T5" fmla="*/ 19 h 3266"/>
                <a:gd name="T6" fmla="*/ 0 w 772"/>
                <a:gd name="T7" fmla="*/ 18 h 3266"/>
                <a:gd name="T8" fmla="*/ 0 w 772"/>
                <a:gd name="T9" fmla="*/ 16 h 3266"/>
                <a:gd name="T10" fmla="*/ 0 w 772"/>
                <a:gd name="T11" fmla="*/ 14 h 3266"/>
                <a:gd name="T12" fmla="*/ 0 w 772"/>
                <a:gd name="T13" fmla="*/ 14 h 3266"/>
                <a:gd name="T14" fmla="*/ 0 w 772"/>
                <a:gd name="T15" fmla="*/ 13 h 3266"/>
                <a:gd name="T16" fmla="*/ 0 w 772"/>
                <a:gd name="T17" fmla="*/ 12 h 3266"/>
                <a:gd name="T18" fmla="*/ 0 w 772"/>
                <a:gd name="T19" fmla="*/ 11 h 3266"/>
                <a:gd name="T20" fmla="*/ 0 w 772"/>
                <a:gd name="T21" fmla="*/ 8 h 3266"/>
                <a:gd name="T22" fmla="*/ 0 w 772"/>
                <a:gd name="T23" fmla="*/ 7 h 3266"/>
                <a:gd name="T24" fmla="*/ 0 w 772"/>
                <a:gd name="T25" fmla="*/ 5 h 3266"/>
                <a:gd name="T26" fmla="*/ 0 w 772"/>
                <a:gd name="T27" fmla="*/ 4 h 3266"/>
                <a:gd name="T28" fmla="*/ 0 w 772"/>
                <a:gd name="T29" fmla="*/ 3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4 h 3266"/>
                <a:gd name="T36" fmla="*/ 0 w 772"/>
                <a:gd name="T37" fmla="*/ 5 h 3266"/>
                <a:gd name="T38" fmla="*/ 0 w 772"/>
                <a:gd name="T39" fmla="*/ 6 h 3266"/>
                <a:gd name="T40" fmla="*/ 0 w 772"/>
                <a:gd name="T41" fmla="*/ 7 h 3266"/>
                <a:gd name="T42" fmla="*/ 0 w 772"/>
                <a:gd name="T43" fmla="*/ 9 h 3266"/>
                <a:gd name="T44" fmla="*/ 0 w 772"/>
                <a:gd name="T45" fmla="*/ 11 h 3266"/>
                <a:gd name="T46" fmla="*/ 0 w 772"/>
                <a:gd name="T47" fmla="*/ 13 h 3266"/>
                <a:gd name="T48" fmla="*/ 0 w 772"/>
                <a:gd name="T49" fmla="*/ 14 h 3266"/>
                <a:gd name="T50" fmla="*/ 0 w 772"/>
                <a:gd name="T51" fmla="*/ 15 h 3266"/>
                <a:gd name="T52" fmla="*/ 0 w 772"/>
                <a:gd name="T53" fmla="*/ 17 h 3266"/>
                <a:gd name="T54" fmla="*/ 0 w 772"/>
                <a:gd name="T55" fmla="*/ 19 h 3266"/>
                <a:gd name="T56" fmla="*/ 0 w 772"/>
                <a:gd name="T57" fmla="*/ 21 h 3266"/>
                <a:gd name="T58" fmla="*/ 0 w 772"/>
                <a:gd name="T59" fmla="*/ 22 h 3266"/>
                <a:gd name="T60" fmla="*/ 0 w 772"/>
                <a:gd name="T61" fmla="*/ 23 h 3266"/>
                <a:gd name="T62" fmla="*/ 0 w 772"/>
                <a:gd name="T63" fmla="*/ 22 h 3266"/>
                <a:gd name="T64" fmla="*/ 0 w 772"/>
                <a:gd name="T65" fmla="*/ 2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50 h 3266"/>
                <a:gd name="T2" fmla="*/ 0 w 772"/>
                <a:gd name="T3" fmla="*/ 47 h 3266"/>
                <a:gd name="T4" fmla="*/ 0 w 772"/>
                <a:gd name="T5" fmla="*/ 44 h 3266"/>
                <a:gd name="T6" fmla="*/ 0 w 772"/>
                <a:gd name="T7" fmla="*/ 40 h 3266"/>
                <a:gd name="T8" fmla="*/ 0 w 772"/>
                <a:gd name="T9" fmla="*/ 36 h 3266"/>
                <a:gd name="T10" fmla="*/ 0 w 772"/>
                <a:gd name="T11" fmla="*/ 33 h 3266"/>
                <a:gd name="T12" fmla="*/ 0 w 772"/>
                <a:gd name="T13" fmla="*/ 31 h 3266"/>
                <a:gd name="T14" fmla="*/ 0 w 772"/>
                <a:gd name="T15" fmla="*/ 30 h 3266"/>
                <a:gd name="T16" fmla="*/ 0 w 772"/>
                <a:gd name="T17" fmla="*/ 28 h 3266"/>
                <a:gd name="T18" fmla="*/ 0 w 772"/>
                <a:gd name="T19" fmla="*/ 25 h 3266"/>
                <a:gd name="T20" fmla="*/ 0 w 772"/>
                <a:gd name="T21" fmla="*/ 19 h 3266"/>
                <a:gd name="T22" fmla="*/ 0 w 772"/>
                <a:gd name="T23" fmla="*/ 15 h 3266"/>
                <a:gd name="T24" fmla="*/ 0 w 772"/>
                <a:gd name="T25" fmla="*/ 12 h 3266"/>
                <a:gd name="T26" fmla="*/ 0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0 w 772"/>
                <a:gd name="T37" fmla="*/ 12 h 3266"/>
                <a:gd name="T38" fmla="*/ 0 w 772"/>
                <a:gd name="T39" fmla="*/ 14 h 3266"/>
                <a:gd name="T40" fmla="*/ 0 w 772"/>
                <a:gd name="T41" fmla="*/ 17 h 3266"/>
                <a:gd name="T42" fmla="*/ 0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0 w 772"/>
                <a:gd name="T49" fmla="*/ 33 h 3266"/>
                <a:gd name="T50" fmla="*/ 0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7 h 3266"/>
                <a:gd name="T58" fmla="*/ 0 w 772"/>
                <a:gd name="T59" fmla="*/ 50 h 3266"/>
                <a:gd name="T60" fmla="*/ 0 w 772"/>
                <a:gd name="T61" fmla="*/ 52 h 3266"/>
                <a:gd name="T62" fmla="*/ 0 w 772"/>
                <a:gd name="T63" fmla="*/ 50 h 3266"/>
                <a:gd name="T64" fmla="*/ 0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1 h 806"/>
                  <a:gd name="T4" fmla="*/ 0 w 245"/>
                  <a:gd name="T5" fmla="*/ 2 h 806"/>
                  <a:gd name="T6" fmla="*/ 0 w 245"/>
                  <a:gd name="T7" fmla="*/ 2 h 806"/>
                  <a:gd name="T8" fmla="*/ 0 w 245"/>
                  <a:gd name="T9" fmla="*/ 1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0000"/>
                  </a:solidFill>
                  <a:latin typeface="Monotype Corsiva" pitchFamily="66" charset="0"/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1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1 h 1230"/>
                    <a:gd name="T4" fmla="*/ 0 w 1064"/>
                    <a:gd name="T5" fmla="*/ 1 h 1230"/>
                    <a:gd name="T6" fmla="*/ 0 w 1064"/>
                    <a:gd name="T7" fmla="*/ 2 h 1230"/>
                    <a:gd name="T8" fmla="*/ 0 w 1064"/>
                    <a:gd name="T9" fmla="*/ 2 h 1230"/>
                    <a:gd name="T10" fmla="*/ 0 w 1064"/>
                    <a:gd name="T11" fmla="*/ 2 h 1230"/>
                    <a:gd name="T12" fmla="*/ 0 w 1064"/>
                    <a:gd name="T13" fmla="*/ 2 h 1230"/>
                    <a:gd name="T14" fmla="*/ 0 w 1064"/>
                    <a:gd name="T15" fmla="*/ 1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1 h 1230"/>
                    <a:gd name="T28" fmla="*/ 0 w 1064"/>
                    <a:gd name="T29" fmla="*/ 1 h 1230"/>
                    <a:gd name="T30" fmla="*/ 0 w 1064"/>
                    <a:gd name="T31" fmla="*/ 2 h 1230"/>
                    <a:gd name="T32" fmla="*/ 0 w 1064"/>
                    <a:gd name="T33" fmla="*/ 2 h 1230"/>
                    <a:gd name="T34" fmla="*/ 0 w 1064"/>
                    <a:gd name="T35" fmla="*/ 2 h 1230"/>
                    <a:gd name="T36" fmla="*/ 0 w 1064"/>
                    <a:gd name="T37" fmla="*/ 1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>
                    <a:gd name="T0" fmla="*/ 1 w 2002"/>
                    <a:gd name="T1" fmla="*/ 0 h 2521"/>
                    <a:gd name="T2" fmla="*/ 0 w 2002"/>
                    <a:gd name="T3" fmla="*/ 5 h 2521"/>
                    <a:gd name="T4" fmla="*/ 0 w 2002"/>
                    <a:gd name="T5" fmla="*/ 5 h 2521"/>
                    <a:gd name="T6" fmla="*/ 1 w 2002"/>
                    <a:gd name="T7" fmla="*/ 0 h 2521"/>
                    <a:gd name="T8" fmla="*/ 1 w 2002"/>
                    <a:gd name="T9" fmla="*/ 0 h 2521"/>
                    <a:gd name="T10" fmla="*/ 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6 h 3771"/>
                    <a:gd name="T2" fmla="*/ 0 w 3007"/>
                    <a:gd name="T3" fmla="*/ 6 h 3771"/>
                    <a:gd name="T4" fmla="*/ 0 w 3007"/>
                    <a:gd name="T5" fmla="*/ 6 h 3771"/>
                    <a:gd name="T6" fmla="*/ 0 w 3007"/>
                    <a:gd name="T7" fmla="*/ 6 h 3771"/>
                    <a:gd name="T8" fmla="*/ 0 w 3007"/>
                    <a:gd name="T9" fmla="*/ 5 h 3771"/>
                    <a:gd name="T10" fmla="*/ 0 w 3007"/>
                    <a:gd name="T11" fmla="*/ 6 h 3771"/>
                    <a:gd name="T12" fmla="*/ 0 w 3007"/>
                    <a:gd name="T13" fmla="*/ 6 h 3771"/>
                    <a:gd name="T14" fmla="*/ 1 w 3007"/>
                    <a:gd name="T15" fmla="*/ 1 h 3771"/>
                    <a:gd name="T16" fmla="*/ 1 w 3007"/>
                    <a:gd name="T17" fmla="*/ 0 h 3771"/>
                    <a:gd name="T18" fmla="*/ 1 w 3007"/>
                    <a:gd name="T19" fmla="*/ 0 h 3771"/>
                    <a:gd name="T20" fmla="*/ 1 w 3007"/>
                    <a:gd name="T21" fmla="*/ 0 h 3771"/>
                    <a:gd name="T22" fmla="*/ 1 w 3007"/>
                    <a:gd name="T23" fmla="*/ 1 h 3771"/>
                    <a:gd name="T24" fmla="*/ 0 w 3007"/>
                    <a:gd name="T25" fmla="*/ 7 h 3771"/>
                    <a:gd name="T26" fmla="*/ 0 w 3007"/>
                    <a:gd name="T27" fmla="*/ 7 h 3771"/>
                    <a:gd name="T28" fmla="*/ 0 w 3007"/>
                    <a:gd name="T29" fmla="*/ 8 h 3771"/>
                    <a:gd name="T30" fmla="*/ 0 w 3007"/>
                    <a:gd name="T31" fmla="*/ 7 h 3771"/>
                    <a:gd name="T32" fmla="*/ 0 w 3007"/>
                    <a:gd name="T33" fmla="*/ 7 h 3771"/>
                    <a:gd name="T34" fmla="*/ 0 w 3007"/>
                    <a:gd name="T35" fmla="*/ 7 h 3771"/>
                    <a:gd name="T36" fmla="*/ 0 w 3007"/>
                    <a:gd name="T37" fmla="*/ 7 h 3771"/>
                    <a:gd name="T38" fmla="*/ 0 w 3007"/>
                    <a:gd name="T39" fmla="*/ 6 h 3771"/>
                    <a:gd name="T40" fmla="*/ 0 w 3007"/>
                    <a:gd name="T41" fmla="*/ 7 h 3771"/>
                    <a:gd name="T42" fmla="*/ 0 w 3007"/>
                    <a:gd name="T43" fmla="*/ 6 h 3771"/>
                    <a:gd name="T44" fmla="*/ 0 w 3007"/>
                    <a:gd name="T45" fmla="*/ 7 h 3771"/>
                    <a:gd name="T46" fmla="*/ 0 w 3007"/>
                    <a:gd name="T47" fmla="*/ 6 h 3771"/>
                    <a:gd name="T48" fmla="*/ 0 w 3007"/>
                    <a:gd name="T49" fmla="*/ 6 h 3771"/>
                    <a:gd name="T50" fmla="*/ 0 w 3007"/>
                    <a:gd name="T51" fmla="*/ 6 h 3771"/>
                    <a:gd name="T52" fmla="*/ 0 w 3007"/>
                    <a:gd name="T53" fmla="*/ 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1 h 342"/>
                    <a:gd name="T6" fmla="*/ 0 w 673"/>
                    <a:gd name="T7" fmla="*/ 1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1 h 403"/>
                    <a:gd name="T6" fmla="*/ 0 w 716"/>
                    <a:gd name="T7" fmla="*/ 1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1 h 411"/>
                    <a:gd name="T6" fmla="*/ 0 w 717"/>
                    <a:gd name="T7" fmla="*/ 1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1 h 386"/>
                    <a:gd name="T6" fmla="*/ 0 w 709"/>
                    <a:gd name="T7" fmla="*/ 1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>
                    <a:solidFill>
                      <a:srgbClr val="000000"/>
                    </a:solidFill>
                    <a:latin typeface="Monotype Corsiva" pitchFamily="66" charset="0"/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  <a:latin typeface="Monotype Corsiva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469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advClick="0"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CC66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type="subTitle" idx="1"/>
          </p:nvPr>
        </p:nvSpPr>
        <p:spPr>
          <a:xfrm>
            <a:off x="611560" y="1509812"/>
            <a:ext cx="7507288" cy="3530600"/>
          </a:xfrm>
        </p:spPr>
        <p:txBody>
          <a:bodyPr/>
          <a:lstStyle/>
          <a:p>
            <a:pPr marL="114300">
              <a:lnSpc>
                <a:spcPts val="27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endParaRPr lang="kk-KZ" dirty="0" smtClean="0">
              <a:solidFill>
                <a:srgbClr val="222222"/>
              </a:solidFill>
              <a:effectLst/>
              <a:latin typeface="inherit"/>
              <a:ea typeface="Times New Roman"/>
              <a:cs typeface="Courier New"/>
            </a:endParaRPr>
          </a:p>
          <a:p>
            <a:pPr marL="114300">
              <a:lnSpc>
                <a:spcPts val="27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  <a:defRPr/>
            </a:pPr>
            <a:endParaRPr lang="kk-KZ" dirty="0">
              <a:solidFill>
                <a:srgbClr val="222222"/>
              </a:solidFill>
              <a:effectLst/>
              <a:latin typeface="inherit"/>
              <a:ea typeface="Times New Roman"/>
              <a:cs typeface="Courier New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1472" y="2420888"/>
            <a:ext cx="806489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800" dirty="0" smtClean="0">
                <a:latin typeface="Times New Roman" pitchFamily="18" charset="0"/>
                <a:cs typeface="Times New Roman" pitchFamily="18" charset="0"/>
              </a:rPr>
              <a:t>"Қашықтан оқыту форматында ҰБТ-ға дайындыққа үйде жағдай жасау"</a:t>
            </a:r>
            <a:endParaRPr lang="kk-KZ" sz="4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8817" y="260648"/>
            <a:ext cx="1749262" cy="164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74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reveal/>
      </p:transition>
    </mc:Choice>
    <mc:Fallback xmlns="">
      <p:transition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428604"/>
            <a:ext cx="4314828" cy="395302"/>
          </a:xfrm>
        </p:spPr>
        <p:txBody>
          <a:bodyPr/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Баланы қалай қолдау керек?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14422"/>
            <a:ext cx="7696200" cy="4143404"/>
          </a:xfrm>
        </p:spPr>
        <p:txBody>
          <a:bodyPr/>
          <a:lstStyle/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Балаңыздың күшті, жақсы жақтарына сүйеніңіз.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Балаңыздың жаман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жақтарын бетіне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басудан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аулақ болыңыз.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Үйде достық жағдай қалыптастырыңыз.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Кешкі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аста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дастархан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басында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қолдау сөздер айтыңыз.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Үйде дайындалу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үшін балаңызға ыңғайлы жұмыс орнын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жасаңыздар, ешкім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оған бөгет жасамауын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қадағалаңыз.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Балаңызға әр күнге дайындық тақырыбын бөлуге көмектесіңіз.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Балаңызды қолдаңыз, оның уайымдап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жүргенін түсінетініңізді көрсетіңіз.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Баланың ҰБТ-ға дайындық режимін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бақылаңыз.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Уақытты үнемдеуге үйретіңіз.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Тамақтануына көңіл бөліңіз:  баланың ақыл-ой жұмысы уақытында нәрлі және алуан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түрлі тағам қажет.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Балаңыздың хал-жағдайын бақылаңыз, оның әбден жалығуына жол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бермеңіз.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Балаңыздың ерте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жатып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дұрыс ұйықтауын қадағалаңыз.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/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785794"/>
            <a:ext cx="7696200" cy="4500594"/>
          </a:xfrm>
        </p:spPr>
        <p:txBody>
          <a:bodyPr/>
          <a:lstStyle/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Балаңыздың бөлме интерьеріне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мән беріңіз.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Оның жатын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бөлмесін сары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күлгін түсті көп енгізуге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тырысыңыз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Себебі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бұл түстер ақыл-ойдың белсенділіктерін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арттырады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мұндай мүмкіндік болмаса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түстегі қандай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суретті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іліп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қою жеткілікті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Балаңызға көмектесіңіз.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Үй шаруасын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қоя тұрып, қолыңызға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секундомер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алыңыз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Тестілеуге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кететін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уақытты есептеп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дайындық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дем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алуды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кезектестіріп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тұрыңыз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Айталық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40 минут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дайындық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10 минут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үзіліс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Үзіліс уақытында ыдыс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жуып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гүл суаруға немесе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сергіту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жаттығуларын жасауға дағдыландырыңыз.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Күн сайын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дайындықты балаңыз нашар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білетін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қиын тақырыптан бастаңыздар.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Жаңылып қалған жері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баланы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кемсітіп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ұрыспаңыз.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Аса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үлкен шыдамдылық танытқаныңыз жөн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11671"/>
      </p:ext>
    </p:extLst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001056" cy="4429156"/>
          </a:xfrm>
        </p:spPr>
        <p:txBody>
          <a:bodyPr/>
          <a:lstStyle/>
          <a:p>
            <a:pPr algn="ctr"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ҰБТ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тапсырушылар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әсіресе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балық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ірімшік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жаңғақ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өрік жегені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жөн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Осы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кезеңде балаңыздың денсаулығына назар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аударыңыз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Күйзеліс кезінде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ағзасы әлсіз келеді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иммунитеті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төмендейді.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Ең жақын адамдары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жанұясы болғандықтан, көмекті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сіздерден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күтеді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Балаңыздың күн тәртібін, сабақ оқу мерзімі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демалыспен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алмасуын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күшінің шамадан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зорықпауын қадағалаңыз.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Осы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кезеңде баланың тамақтануына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зейін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салған жөн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түрлі витаминдер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балық, ірімшік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жаңғақ, өрік және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тағамдардың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миының қарқынды жұмыс жасауына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әсері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екендігін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ғалымдар дәлелдеген болатын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Сәттілік!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060848"/>
            <a:ext cx="5421585" cy="3566198"/>
          </a:xfrm>
        </p:spPr>
      </p:pic>
    </p:spTree>
    <p:extLst>
      <p:ext uri="{BB962C8B-B14F-4D97-AF65-F5344CB8AC3E}">
        <p14:creationId xmlns:p14="http://schemas.microsoft.com/office/powerpoint/2010/main" val="3560079952"/>
      </p:ext>
    </p:extLst>
  </p:cSld>
  <p:clrMapOvr>
    <a:masterClrMapping/>
  </p:clrMapOvr>
  <p:transition advClick="0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110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Пастель</vt:lpstr>
      <vt:lpstr>Презентация PowerPoint</vt:lpstr>
      <vt:lpstr>Баланы қалай қолдау керек?</vt:lpstr>
      <vt:lpstr>Презентация PowerPoint</vt:lpstr>
      <vt:lpstr>Презентация PowerPoint</vt:lpstr>
      <vt:lpstr> Сәттілік!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26</cp:revision>
  <dcterms:created xsi:type="dcterms:W3CDTF">2020-04-01T08:03:33Z</dcterms:created>
  <dcterms:modified xsi:type="dcterms:W3CDTF">2020-10-11T19:29:48Z</dcterms:modified>
</cp:coreProperties>
</file>