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83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07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0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2053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022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5762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207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182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01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68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81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09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96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51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92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23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9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5DA06-6D34-4665-AEFC-225BC735357A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05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AF68407-D065-40D2-AC1F-8AFFD1F86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2890" y="1666567"/>
            <a:ext cx="8284191" cy="2104046"/>
          </a:xfrm>
        </p:spPr>
        <p:txBody>
          <a:bodyPr/>
          <a:lstStyle/>
          <a:p>
            <a:pPr algn="ctr"/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Қашықтан</a:t>
            </a:r>
            <a:r>
              <a:rPr 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</a:t>
            </a:r>
            <a:r>
              <a:rPr 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</a:t>
            </a:r>
            <a:r>
              <a:rPr 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</a:t>
            </a:r>
            <a:r>
              <a:rPr 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ата-аналарға</a:t>
            </a:r>
            <a:r>
              <a:rPr 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жадынам</a:t>
            </a:r>
            <a:r>
              <a:rPr lang="kk-KZ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47769202-8CAC-4A6E-908F-6682275FA0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03222" y="4433651"/>
            <a:ext cx="3733011" cy="1033819"/>
          </a:xfrm>
        </p:spPr>
        <p:txBody>
          <a:bodyPr>
            <a:noAutofit/>
          </a:bodyPr>
          <a:lstStyle/>
          <a:p>
            <a:r>
              <a:rPr lang="kk-KZ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 бас ұстазы-ата-анасы</a:t>
            </a:r>
            <a:endPara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6671" y="206478"/>
            <a:ext cx="2212258" cy="1976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89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51CE074-0B0B-49F3-A99B-7F3AF019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5994"/>
          </a:xfrm>
        </p:spPr>
        <p:txBody>
          <a:bodyPr/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Балаңызбен бірге……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094CE10-540F-48E5-B0CF-A0720130F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5719"/>
            <a:ext cx="9353770" cy="4635643"/>
          </a:xfrm>
        </p:spPr>
        <p:txBody>
          <a:bodyPr>
            <a:normAutofit fontScale="92500" lnSpcReduction="10000"/>
          </a:bodyPr>
          <a:lstStyle/>
          <a:p>
            <a:r>
              <a:rPr lang="kk-KZ" dirty="0"/>
              <a:t> </a:t>
            </a:r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Таңғы жаттығулар жасау;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 тамақтану;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 ұйымдастыру;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Серуендеу аулада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 оқу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Бірге фильм көру;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 </a:t>
            </a:r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шаруасына </a:t>
            </a:r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Өлеңдер жаттау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Тәжірибелер жасау;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143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D16BB32-174B-4EFC-8D14-E1C929FA5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14401"/>
            <a:ext cx="8596668" cy="51269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Елімізде болып жатқан жағдайларға түсінушілікпен қарап, ертеңгі болашағымыз үшін үйден шықпай білім алуда</a:t>
            </a:r>
          </a:p>
          <a:p>
            <a:pPr marL="0" indent="0">
              <a:buNone/>
            </a:pPr>
            <a:r>
              <a:rPr lang="kk-KZ" sz="4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kk-KZ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бізбен бірге болыңыз</a:t>
            </a:r>
            <a:r>
              <a:rPr lang="kk-KZ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649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A1F5EDA-DE3D-45BC-B549-48E535104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Қашықтықтан оқудағы ата –ананың  міндеттері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6D7654C-FA7F-40C5-A704-23ED23E2E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Баламен бірге күн </a:t>
            </a:r>
            <a:r>
              <a:rPr lang="kk-K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режімін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жасау;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 қолдаушысы ,кеңесшісі болу;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Сабырлық ,шыдамдылық таныту;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 тәжірибені қабылдау;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Құрылғылармен шама келгенше қамтамасыз ету;</a:t>
            </a:r>
          </a:p>
          <a:p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беруге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көмектесу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2125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B61E868-CAEB-44DB-BC07-3A2BE853E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Нені ескеруіңіз қажет……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B57FCED-FBC6-4BEB-ACCA-5BD780C51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367418" cy="4472223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.....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хабарланады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кестесі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көрінетін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жақын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жерде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сабақтар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өткізіледі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компьютер (телефон)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толығымен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зарядталған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кешке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қойған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081240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0EE796C-8B78-4CA0-927B-FB2C6D740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  үшін……….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A635DC2-29B5-4E73-A74F-9E6061E03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4777"/>
            <a:ext cx="8596668" cy="4676586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белгіленуі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шарт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қосылыңыз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басталуға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минут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жуынып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таранып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ұқыпты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киінуі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жатын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киім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халаттарда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43426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F4B259B-778B-4BCB-A2D2-A6F7B5F5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өтіп жатқанда….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1274D96-63E5-4733-B016-1FB2D1E33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Бөлмеде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тыныштық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сақталуы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дыбыстарды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өшіруіңіз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Сабақ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отбасындағы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жануарларының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кедергі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келтірмеуін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ұстаңыз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264767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D39ABB-59DE-40C9-A48F-5BC538E7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өтіп жатқанда….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28DCC46-9535-4584-99FB-68E979E4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3833"/>
            <a:ext cx="8596668" cy="4717529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бөлмеден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шықпауы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орынсыз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тамақтанбауы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бөгде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заттарға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алаңдамауы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онлайн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кетпеуі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қойса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компьютердегі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тетікшені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қолыңызды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аласыз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(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ZOOM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болғанда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74726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A87B627-BB05-4B8A-A05C-4EA1F3583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Нұсқауларға назар аударыңыз…..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FFC73C7-C28F-4D1F-A8E5-39AD70FCA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83141"/>
            <a:ext cx="9217293" cy="4458222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нұсқауларын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мұғалімге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түсіндірмесінен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сұраған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түсіндіру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чатта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тыйым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салынады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;( тек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естілмей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рұқсат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беріледі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942824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2A78928-CEBE-43C7-B453-12D027197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 –аналар есіне……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8BA0CB5-3795-4D17-B49A-5750D73C9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1504"/>
            <a:ext cx="9285532" cy="4585647"/>
          </a:xfrm>
        </p:spPr>
        <p:txBody>
          <a:bodyPr>
            <a:normAutofit lnSpcReduction="10000"/>
          </a:bodyPr>
          <a:lstStyle/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бергенде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орнынан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тұрудың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қажеті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рұқсатынсыз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суретке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бейнетаспаға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түсіруге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жүргізілген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желілерде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жариялауға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тыйым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салынады</a:t>
            </a:r>
            <a:endParaRPr lang="ru-RU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сабақ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ата-аналарға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араласуға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шектеу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себепсіз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қатыспай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қалғаны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3520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A316F47-2E78-4E7F-B76D-75755C5FF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Сіздерден сұрайтынымыз….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E86EA8F-DD2C-4088-B1D5-2A6F122D0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3015"/>
            <a:ext cx="8596668" cy="4608347"/>
          </a:xfrm>
        </p:spPr>
        <p:txBody>
          <a:bodyPr>
            <a:normAutofit/>
          </a:bodyPr>
          <a:lstStyle/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Балаңыздың аз уақыт онлайн болуын, көп уақытын өз бетімен жұмыс жасауын қадағалаңыз….</a:t>
            </a:r>
          </a:p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 тапсырмаларын уақытында  орындап , мұғаліммен кері байланыста болуын қадағалаңыз….</a:t>
            </a:r>
          </a:p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Балаңыздың қосымша тапсырмалар орындауын, әдеби кітаптар оқуын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телеарна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сабақтарын уақытында көруін қадағалаңыз…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44349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</TotalTime>
  <Words>408</Words>
  <Application>Microsoft Office PowerPoint</Application>
  <PresentationFormat>Произвольный</PresentationFormat>
  <Paragraphs>59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  Қашықтан оқытуды ұйымдастыру жөнінде ата-аналарға арналған жадынама</vt:lpstr>
      <vt:lpstr>Қашықтықтан оқудағы ата –ананың  міндеттері</vt:lpstr>
      <vt:lpstr>Нені ескеруіңіз қажет……</vt:lpstr>
      <vt:lpstr>Балаңыз  үшін……….</vt:lpstr>
      <vt:lpstr>Сабақ өтіп жатқанда….</vt:lpstr>
      <vt:lpstr>Сабақ өтіп жатқанда….</vt:lpstr>
      <vt:lpstr>Нұсқауларға назар аударыңыз…..</vt:lpstr>
      <vt:lpstr>Ата –аналар есіне……</vt:lpstr>
      <vt:lpstr>Сіздерден сұрайтынымыз….</vt:lpstr>
      <vt:lpstr>Балаңызбен бірге……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Қашықтан оқытуды ұйымдастыру жөнінде ата-аналар мен оқушыларға арналған жадынама</dc:title>
  <dc:creator>User</dc:creator>
  <cp:lastModifiedBy>Пользователь</cp:lastModifiedBy>
  <cp:revision>9</cp:revision>
  <dcterms:created xsi:type="dcterms:W3CDTF">2020-03-31T15:26:49Z</dcterms:created>
  <dcterms:modified xsi:type="dcterms:W3CDTF">2020-10-11T19:33:15Z</dcterms:modified>
</cp:coreProperties>
</file>