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0AE79-B7D6-4A0F-B480-531BA96455C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618DB-556E-4902-A864-4894C4C2C0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Күн режимін жасау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78B4A-E5C2-46DA-8637-7D338722BDB7}" type="parTrans" cxnId="{F9542412-A654-4718-889E-A1EA5AF35BFB}">
      <dgm:prSet/>
      <dgm:spPr/>
      <dgm:t>
        <a:bodyPr/>
        <a:lstStyle/>
        <a:p>
          <a:endParaRPr lang="ru-RU"/>
        </a:p>
      </dgm:t>
    </dgm:pt>
    <dgm:pt modelId="{55D3FC78-0D32-4937-A530-F0914AAF8C8E}" type="sibTrans" cxnId="{F9542412-A654-4718-889E-A1EA5AF35BFB}">
      <dgm:prSet/>
      <dgm:spPr/>
      <dgm:t>
        <a:bodyPr/>
        <a:lstStyle/>
        <a:p>
          <a:endParaRPr lang="ru-RU"/>
        </a:p>
      </dgm:t>
    </dgm:pt>
    <dgm:pt modelId="{ECF6B765-7C5E-4B4A-BD28-2286B560351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 жаттығуын жасау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C7FE0-AD8F-4F8C-A661-3BB25C5EDC03}" type="parTrans" cxnId="{1A1D61AE-E70B-4260-BC48-083403FD477F}">
      <dgm:prSet/>
      <dgm:spPr/>
      <dgm:t>
        <a:bodyPr/>
        <a:lstStyle/>
        <a:p>
          <a:endParaRPr lang="ru-RU"/>
        </a:p>
      </dgm:t>
    </dgm:pt>
    <dgm:pt modelId="{3AFA0843-4DD7-41B3-97EF-A2C8A4FFDFCD}" type="sibTrans" cxnId="{1A1D61AE-E70B-4260-BC48-083403FD477F}">
      <dgm:prSet/>
      <dgm:spPr/>
      <dgm:t>
        <a:bodyPr/>
        <a:lstStyle/>
        <a:p>
          <a:endParaRPr lang="ru-RU"/>
        </a:p>
      </dgm:t>
    </dgm:pt>
    <dgm:pt modelId="{4182FDF8-DFA6-4C32-809F-E14B68BB032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 тамақтану</a:t>
          </a:r>
        </a:p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Витаминдер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35952-C71B-473B-8C5E-49D0C5F5924A}" type="parTrans" cxnId="{977EDF1E-95B3-44F7-9007-17331EB2155F}">
      <dgm:prSet/>
      <dgm:spPr/>
      <dgm:t>
        <a:bodyPr/>
        <a:lstStyle/>
        <a:p>
          <a:endParaRPr lang="ru-RU"/>
        </a:p>
      </dgm:t>
    </dgm:pt>
    <dgm:pt modelId="{064DA632-8B98-4877-A6AB-3D84B49AAC10}" type="sibTrans" cxnId="{977EDF1E-95B3-44F7-9007-17331EB2155F}">
      <dgm:prSet/>
      <dgm:spPr/>
      <dgm:t>
        <a:bodyPr/>
        <a:lstStyle/>
        <a:p>
          <a:endParaRPr lang="ru-RU"/>
        </a:p>
      </dgm:t>
    </dgm:pt>
    <dgm:pt modelId="{BC75CBE5-1AE4-492C-BB22-B0FB3A8EBF2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Қолөнер және шығармашылық қабілеттерін дамыту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A9BBD-0B51-423A-B625-2B36DB064BAB}" type="parTrans" cxnId="{9FAB7C75-99D5-4916-9F2B-28A798489EC4}">
      <dgm:prSet/>
      <dgm:spPr/>
      <dgm:t>
        <a:bodyPr/>
        <a:lstStyle/>
        <a:p>
          <a:endParaRPr lang="ru-RU"/>
        </a:p>
      </dgm:t>
    </dgm:pt>
    <dgm:pt modelId="{2F11C54F-4FA9-483E-A5EE-9C5DD4F834C3}" type="sibTrans" cxnId="{9FAB7C75-99D5-4916-9F2B-28A798489EC4}">
      <dgm:prSet/>
      <dgm:spPr/>
      <dgm:t>
        <a:bodyPr/>
        <a:lstStyle/>
        <a:p>
          <a:endParaRPr lang="ru-RU"/>
        </a:p>
      </dgm:t>
    </dgm:pt>
    <dgm:pt modelId="{CCA7CB37-718E-4972-A481-3FE96143EAD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Ұйқы режимін сақтау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44175-B5F7-457D-A609-916B6FCBB4B5}" type="parTrans" cxnId="{87D61DB1-B3B9-4870-8849-E1460F0484B0}">
      <dgm:prSet/>
      <dgm:spPr/>
      <dgm:t>
        <a:bodyPr/>
        <a:lstStyle/>
        <a:p>
          <a:endParaRPr lang="ru-RU"/>
        </a:p>
      </dgm:t>
    </dgm:pt>
    <dgm:pt modelId="{235A6E20-B46E-45EC-8B34-2E2F98E92591}" type="sibTrans" cxnId="{87D61DB1-B3B9-4870-8849-E1460F0484B0}">
      <dgm:prSet/>
      <dgm:spPr/>
      <dgm:t>
        <a:bodyPr/>
        <a:lstStyle/>
        <a:p>
          <a:endParaRPr lang="ru-RU"/>
        </a:p>
      </dgm:t>
    </dgm:pt>
    <dgm:pt modelId="{B5215C0D-42E1-4C62-8F04-7F4AC30680F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Жауапкершілікті сезіну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B4849-F601-465D-A8D2-F6EC2D24B5F4}" type="parTrans" cxnId="{641AC189-BF97-404D-80AB-F77FE97A25E7}">
      <dgm:prSet/>
      <dgm:spPr/>
      <dgm:t>
        <a:bodyPr/>
        <a:lstStyle/>
        <a:p>
          <a:endParaRPr lang="ru-RU"/>
        </a:p>
      </dgm:t>
    </dgm:pt>
    <dgm:pt modelId="{BBEAA418-1299-4CE3-8E26-237B180CFFB5}" type="sibTrans" cxnId="{641AC189-BF97-404D-80AB-F77FE97A25E7}">
      <dgm:prSet/>
      <dgm:spPr/>
      <dgm:t>
        <a:bodyPr/>
        <a:lstStyle/>
        <a:p>
          <a:endParaRPr lang="ru-RU"/>
        </a:p>
      </dgm:t>
    </dgm:pt>
    <dgm:pt modelId="{693FEE9A-BDC2-44CB-BF57-24C13615463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 ауада серуендеу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C178B-6793-4E07-9A77-E2580E41D1D2}" type="parTrans" cxnId="{9584AB1B-2A48-48C8-A9F7-2DC78EC6B3BB}">
      <dgm:prSet/>
      <dgm:spPr/>
      <dgm:t>
        <a:bodyPr/>
        <a:lstStyle/>
        <a:p>
          <a:endParaRPr lang="ru-RU"/>
        </a:p>
      </dgm:t>
    </dgm:pt>
    <dgm:pt modelId="{A9A82EF2-5E5E-4D23-8F9D-7667014061FC}" type="sibTrans" cxnId="{9584AB1B-2A48-48C8-A9F7-2DC78EC6B3BB}">
      <dgm:prSet/>
      <dgm:spPr/>
      <dgm:t>
        <a:bodyPr/>
        <a:lstStyle/>
        <a:p>
          <a:endParaRPr lang="ru-RU"/>
        </a:p>
      </dgm:t>
    </dgm:pt>
    <dgm:pt modelId="{AFB7D6BC-0617-4991-8E80-75E822E5144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Сақтық шарасын (маска) сақтау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0B745-763C-4CAA-9AB5-91A3D6F5C121}" type="parTrans" cxnId="{C3BF9D45-DC00-48D1-AF51-7A82E0A5F0D3}">
      <dgm:prSet/>
      <dgm:spPr/>
      <dgm:t>
        <a:bodyPr/>
        <a:lstStyle/>
        <a:p>
          <a:endParaRPr lang="ru-RU"/>
        </a:p>
      </dgm:t>
    </dgm:pt>
    <dgm:pt modelId="{680BF441-4A76-406B-990B-058440EC9BDA}" type="sibTrans" cxnId="{C3BF9D45-DC00-48D1-AF51-7A82E0A5F0D3}">
      <dgm:prSet/>
      <dgm:spPr/>
      <dgm:t>
        <a:bodyPr/>
        <a:lstStyle/>
        <a:p>
          <a:endParaRPr lang="ru-RU"/>
        </a:p>
      </dgm:t>
    </dgm:pt>
    <dgm:pt modelId="{0B0ABCE4-4ACF-43FF-B4D8-F18861A0D1F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Ата-анаңмен тығыз байланыста болу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5D83E-2292-48EE-8141-989A3474614F}" type="parTrans" cxnId="{8B481435-A97F-4E50-AC66-6DC615000121}">
      <dgm:prSet/>
      <dgm:spPr/>
      <dgm:t>
        <a:bodyPr/>
        <a:lstStyle/>
        <a:p>
          <a:endParaRPr lang="ru-RU"/>
        </a:p>
      </dgm:t>
    </dgm:pt>
    <dgm:pt modelId="{B7986A6B-085F-47D8-BD14-2525CAF0A84D}" type="sibTrans" cxnId="{8B481435-A97F-4E50-AC66-6DC615000121}">
      <dgm:prSet/>
      <dgm:spPr/>
      <dgm:t>
        <a:bodyPr/>
        <a:lstStyle/>
        <a:p>
          <a:endParaRPr lang="ru-RU"/>
        </a:p>
      </dgm:t>
    </dgm:pt>
    <dgm:pt modelId="{7D7EB6E3-E875-44C5-93F0-E1F0EB928AAE}" type="pres">
      <dgm:prSet presAssocID="{7FF0AE79-B7D6-4A0F-B480-531BA96455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2AD17-8E8B-4967-9C99-38010BDD6B32}" type="pres">
      <dgm:prSet presAssocID="{EC1618DB-556E-4902-A864-4894C4C2C0BE}" presName="node" presStyleLbl="node1" presStyleIdx="0" presStyleCnt="9" custScaleX="164693" custRadScaleRad="98641" custRadScaleInc="4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096F2-0D96-495B-99F0-79D14B69CDD9}" type="pres">
      <dgm:prSet presAssocID="{EC1618DB-556E-4902-A864-4894C4C2C0BE}" presName="spNode" presStyleCnt="0"/>
      <dgm:spPr/>
    </dgm:pt>
    <dgm:pt modelId="{359C9DC6-E369-4637-8B40-EC2DE049E637}" type="pres">
      <dgm:prSet presAssocID="{55D3FC78-0D32-4937-A530-F0914AAF8C8E}" presName="sibTrans" presStyleLbl="sibTrans1D1" presStyleIdx="0" presStyleCnt="9"/>
      <dgm:spPr/>
      <dgm:t>
        <a:bodyPr/>
        <a:lstStyle/>
        <a:p>
          <a:endParaRPr lang="ru-RU"/>
        </a:p>
      </dgm:t>
    </dgm:pt>
    <dgm:pt modelId="{550BC2F9-0494-466E-A365-4141EF1CD72C}" type="pres">
      <dgm:prSet presAssocID="{ECF6B765-7C5E-4B4A-BD28-2286B560351F}" presName="node" presStyleLbl="node1" presStyleIdx="1" presStyleCnt="9" custScaleX="184282" custScaleY="98157" custRadScaleRad="93949" custRadScaleInc="55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64A84-30A3-403C-9588-999A290E5A5B}" type="pres">
      <dgm:prSet presAssocID="{ECF6B765-7C5E-4B4A-BD28-2286B560351F}" presName="spNode" presStyleCnt="0"/>
      <dgm:spPr/>
    </dgm:pt>
    <dgm:pt modelId="{73BD31CF-6C20-4160-B439-826146F317F3}" type="pres">
      <dgm:prSet presAssocID="{3AFA0843-4DD7-41B3-97EF-A2C8A4FFDFCD}" presName="sibTrans" presStyleLbl="sibTrans1D1" presStyleIdx="1" presStyleCnt="9"/>
      <dgm:spPr/>
      <dgm:t>
        <a:bodyPr/>
        <a:lstStyle/>
        <a:p>
          <a:endParaRPr lang="ru-RU"/>
        </a:p>
      </dgm:t>
    </dgm:pt>
    <dgm:pt modelId="{DFC36EE1-B0BC-435D-A49A-CDB4FBB7EDB4}" type="pres">
      <dgm:prSet presAssocID="{4182FDF8-DFA6-4C32-809F-E14B68BB0326}" presName="node" presStyleLbl="node1" presStyleIdx="2" presStyleCnt="9" custScaleX="167012" custScaleY="107785" custRadScaleRad="99071" custRadScaleInc="-3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3268E-5788-4CD0-A4A6-BF355AA18443}" type="pres">
      <dgm:prSet presAssocID="{4182FDF8-DFA6-4C32-809F-E14B68BB0326}" presName="spNode" presStyleCnt="0"/>
      <dgm:spPr/>
    </dgm:pt>
    <dgm:pt modelId="{FFA7F0EF-F60A-4D57-A8A0-ACEC680AA211}" type="pres">
      <dgm:prSet presAssocID="{064DA632-8B98-4877-A6AB-3D84B49AAC10}" presName="sibTrans" presStyleLbl="sibTrans1D1" presStyleIdx="2" presStyleCnt="9"/>
      <dgm:spPr/>
      <dgm:t>
        <a:bodyPr/>
        <a:lstStyle/>
        <a:p>
          <a:endParaRPr lang="ru-RU"/>
        </a:p>
      </dgm:t>
    </dgm:pt>
    <dgm:pt modelId="{03E0338D-C657-41E4-843D-20776DAE885D}" type="pres">
      <dgm:prSet presAssocID="{BC75CBE5-1AE4-492C-BB22-B0FB3A8EBF2D}" presName="node" presStyleLbl="node1" presStyleIdx="3" presStyleCnt="9" custScaleX="245368" custScaleY="149326" custRadScaleRad="71878" custRadScaleInc="329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8E550-F457-469A-8570-723B757C6F5C}" type="pres">
      <dgm:prSet presAssocID="{BC75CBE5-1AE4-492C-BB22-B0FB3A8EBF2D}" presName="spNode" presStyleCnt="0"/>
      <dgm:spPr/>
    </dgm:pt>
    <dgm:pt modelId="{3B2C86E6-EA6F-4733-97BD-75D32DDF648B}" type="pres">
      <dgm:prSet presAssocID="{2F11C54F-4FA9-483E-A5EE-9C5DD4F834C3}" presName="sibTrans" presStyleLbl="sibTrans1D1" presStyleIdx="3" presStyleCnt="9"/>
      <dgm:spPr/>
      <dgm:t>
        <a:bodyPr/>
        <a:lstStyle/>
        <a:p>
          <a:endParaRPr lang="ru-RU"/>
        </a:p>
      </dgm:t>
    </dgm:pt>
    <dgm:pt modelId="{EE89B482-15F3-4E61-91FC-AE84F138FB39}" type="pres">
      <dgm:prSet presAssocID="{CCA7CB37-718E-4972-A481-3FE96143EAD1}" presName="node" presStyleLbl="node1" presStyleIdx="4" presStyleCnt="9" custScaleX="186490" custScaleY="92141" custRadScaleRad="105716" custRadScaleInc="-35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4CE6-BDCB-44B8-B1CF-EEFB2261DF56}" type="pres">
      <dgm:prSet presAssocID="{CCA7CB37-718E-4972-A481-3FE96143EAD1}" presName="spNode" presStyleCnt="0"/>
      <dgm:spPr/>
    </dgm:pt>
    <dgm:pt modelId="{67987467-7FB0-45F5-A327-161AAECC173D}" type="pres">
      <dgm:prSet presAssocID="{235A6E20-B46E-45EC-8B34-2E2F98E92591}" presName="sibTrans" presStyleLbl="sibTrans1D1" presStyleIdx="4" presStyleCnt="9"/>
      <dgm:spPr/>
      <dgm:t>
        <a:bodyPr/>
        <a:lstStyle/>
        <a:p>
          <a:endParaRPr lang="ru-RU"/>
        </a:p>
      </dgm:t>
    </dgm:pt>
    <dgm:pt modelId="{84775C7E-8044-4B38-9AC1-C017C1DA0480}" type="pres">
      <dgm:prSet presAssocID="{B5215C0D-42E1-4C62-8F04-7F4AC30680F4}" presName="node" presStyleLbl="node1" presStyleIdx="5" presStyleCnt="9" custScaleX="217121" custRadScaleRad="127567" custRadScaleInc="24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8996A-C2E6-458C-9418-EC5CB56ED72B}" type="pres">
      <dgm:prSet presAssocID="{B5215C0D-42E1-4C62-8F04-7F4AC30680F4}" presName="spNode" presStyleCnt="0"/>
      <dgm:spPr/>
    </dgm:pt>
    <dgm:pt modelId="{53177EC5-F88E-42BF-816E-30E382C1DB0F}" type="pres">
      <dgm:prSet presAssocID="{BBEAA418-1299-4CE3-8E26-237B180CFFB5}" presName="sibTrans" presStyleLbl="sibTrans1D1" presStyleIdx="5" presStyleCnt="9"/>
      <dgm:spPr/>
      <dgm:t>
        <a:bodyPr/>
        <a:lstStyle/>
        <a:p>
          <a:endParaRPr lang="ru-RU"/>
        </a:p>
      </dgm:t>
    </dgm:pt>
    <dgm:pt modelId="{95B367E3-A8A4-4D42-A82E-E3FE8A17C49E}" type="pres">
      <dgm:prSet presAssocID="{0B0ABCE4-4ACF-43FF-B4D8-F18861A0D1F4}" presName="node" presStyleLbl="node1" presStyleIdx="6" presStyleCnt="9" custScaleX="229536" custScaleY="138886" custRadScaleRad="102448" custRadScaleInc="170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16404-9DEF-42FD-956A-B021245690A8}" type="pres">
      <dgm:prSet presAssocID="{0B0ABCE4-4ACF-43FF-B4D8-F18861A0D1F4}" presName="spNode" presStyleCnt="0"/>
      <dgm:spPr/>
    </dgm:pt>
    <dgm:pt modelId="{6D4D4BF1-AAC2-4B58-9450-332B75D50D5B}" type="pres">
      <dgm:prSet presAssocID="{B7986A6B-085F-47D8-BD14-2525CAF0A84D}" presName="sibTrans" presStyleLbl="sibTrans1D1" presStyleIdx="6" presStyleCnt="9"/>
      <dgm:spPr/>
      <dgm:t>
        <a:bodyPr/>
        <a:lstStyle/>
        <a:p>
          <a:endParaRPr lang="ru-RU"/>
        </a:p>
      </dgm:t>
    </dgm:pt>
    <dgm:pt modelId="{F8D6C165-5454-4BC9-92D8-38179CA9C9AF}" type="pres">
      <dgm:prSet presAssocID="{AFB7D6BC-0617-4991-8E80-75E822E51443}" presName="node" presStyleLbl="node1" presStyleIdx="7" presStyleCnt="9" custScaleX="197597" custRadScaleRad="119994" custRadScaleInc="112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5C1F3-509A-44C1-A92D-46C6AB2A7EC4}" type="pres">
      <dgm:prSet presAssocID="{AFB7D6BC-0617-4991-8E80-75E822E51443}" presName="spNode" presStyleCnt="0"/>
      <dgm:spPr/>
    </dgm:pt>
    <dgm:pt modelId="{34141DE1-E7E6-4B07-AAEA-CC3C05591465}" type="pres">
      <dgm:prSet presAssocID="{680BF441-4A76-406B-990B-058440EC9BDA}" presName="sibTrans" presStyleLbl="sibTrans1D1" presStyleIdx="7" presStyleCnt="9"/>
      <dgm:spPr/>
      <dgm:t>
        <a:bodyPr/>
        <a:lstStyle/>
        <a:p>
          <a:endParaRPr lang="ru-RU"/>
        </a:p>
      </dgm:t>
    </dgm:pt>
    <dgm:pt modelId="{0E3EE95D-978C-4E84-ABB9-714B4E204FB1}" type="pres">
      <dgm:prSet presAssocID="{693FEE9A-BDC2-44CB-BF57-24C136154638}" presName="node" presStyleLbl="node1" presStyleIdx="8" presStyleCnt="9" custScaleX="158962" custScaleY="94874" custRadScaleRad="110689" custRadScaleInc="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A976A-389D-4AC6-8266-8625D8333949}" type="pres">
      <dgm:prSet presAssocID="{693FEE9A-BDC2-44CB-BF57-24C136154638}" presName="spNode" presStyleCnt="0"/>
      <dgm:spPr/>
    </dgm:pt>
    <dgm:pt modelId="{CCF46C95-7089-44A5-A401-97324AA1F9B9}" type="pres">
      <dgm:prSet presAssocID="{A9A82EF2-5E5E-4D23-8F9D-7667014061FC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FC8DEDBC-4E6E-48B0-8656-26CF36A22AA1}" type="presOf" srcId="{2F11C54F-4FA9-483E-A5EE-9C5DD4F834C3}" destId="{3B2C86E6-EA6F-4733-97BD-75D32DDF648B}" srcOrd="0" destOrd="0" presId="urn:microsoft.com/office/officeart/2005/8/layout/cycle6"/>
    <dgm:cxn modelId="{F9542412-A654-4718-889E-A1EA5AF35BFB}" srcId="{7FF0AE79-B7D6-4A0F-B480-531BA96455C7}" destId="{EC1618DB-556E-4902-A864-4894C4C2C0BE}" srcOrd="0" destOrd="0" parTransId="{7FF78B4A-E5C2-46DA-8637-7D338722BDB7}" sibTransId="{55D3FC78-0D32-4937-A530-F0914AAF8C8E}"/>
    <dgm:cxn modelId="{1E01C47E-574E-41DF-AE1A-7FCC44EF08A9}" type="presOf" srcId="{7FF0AE79-B7D6-4A0F-B480-531BA96455C7}" destId="{7D7EB6E3-E875-44C5-93F0-E1F0EB928AAE}" srcOrd="0" destOrd="0" presId="urn:microsoft.com/office/officeart/2005/8/layout/cycle6"/>
    <dgm:cxn modelId="{58AE7045-632C-4C5F-A5B2-59910014ADA7}" type="presOf" srcId="{693FEE9A-BDC2-44CB-BF57-24C136154638}" destId="{0E3EE95D-978C-4E84-ABB9-714B4E204FB1}" srcOrd="0" destOrd="0" presId="urn:microsoft.com/office/officeart/2005/8/layout/cycle6"/>
    <dgm:cxn modelId="{EF4D11A7-4BB3-441B-9088-1959F653CE69}" type="presOf" srcId="{BC75CBE5-1AE4-492C-BB22-B0FB3A8EBF2D}" destId="{03E0338D-C657-41E4-843D-20776DAE885D}" srcOrd="0" destOrd="0" presId="urn:microsoft.com/office/officeart/2005/8/layout/cycle6"/>
    <dgm:cxn modelId="{977EDF1E-95B3-44F7-9007-17331EB2155F}" srcId="{7FF0AE79-B7D6-4A0F-B480-531BA96455C7}" destId="{4182FDF8-DFA6-4C32-809F-E14B68BB0326}" srcOrd="2" destOrd="0" parTransId="{89635952-C71B-473B-8C5E-49D0C5F5924A}" sibTransId="{064DA632-8B98-4877-A6AB-3D84B49AAC10}"/>
    <dgm:cxn modelId="{9584AB1B-2A48-48C8-A9F7-2DC78EC6B3BB}" srcId="{7FF0AE79-B7D6-4A0F-B480-531BA96455C7}" destId="{693FEE9A-BDC2-44CB-BF57-24C136154638}" srcOrd="8" destOrd="0" parTransId="{32CC178B-6793-4E07-9A77-E2580E41D1D2}" sibTransId="{A9A82EF2-5E5E-4D23-8F9D-7667014061FC}"/>
    <dgm:cxn modelId="{9814AECD-5746-431A-A977-88C651331FA6}" type="presOf" srcId="{BBEAA418-1299-4CE3-8E26-237B180CFFB5}" destId="{53177EC5-F88E-42BF-816E-30E382C1DB0F}" srcOrd="0" destOrd="0" presId="urn:microsoft.com/office/officeart/2005/8/layout/cycle6"/>
    <dgm:cxn modelId="{F3E2E0FE-4AC2-4C8A-8BF2-7CEBA39F16A2}" type="presOf" srcId="{CCA7CB37-718E-4972-A481-3FE96143EAD1}" destId="{EE89B482-15F3-4E61-91FC-AE84F138FB39}" srcOrd="0" destOrd="0" presId="urn:microsoft.com/office/officeart/2005/8/layout/cycle6"/>
    <dgm:cxn modelId="{87D61DB1-B3B9-4870-8849-E1460F0484B0}" srcId="{7FF0AE79-B7D6-4A0F-B480-531BA96455C7}" destId="{CCA7CB37-718E-4972-A481-3FE96143EAD1}" srcOrd="4" destOrd="0" parTransId="{40C44175-B5F7-457D-A609-916B6FCBB4B5}" sibTransId="{235A6E20-B46E-45EC-8B34-2E2F98E92591}"/>
    <dgm:cxn modelId="{BB9E3ACA-A3F8-4EC7-AD6D-85C01F9631CE}" type="presOf" srcId="{55D3FC78-0D32-4937-A530-F0914AAF8C8E}" destId="{359C9DC6-E369-4637-8B40-EC2DE049E637}" srcOrd="0" destOrd="0" presId="urn:microsoft.com/office/officeart/2005/8/layout/cycle6"/>
    <dgm:cxn modelId="{C3BF9D45-DC00-48D1-AF51-7A82E0A5F0D3}" srcId="{7FF0AE79-B7D6-4A0F-B480-531BA96455C7}" destId="{AFB7D6BC-0617-4991-8E80-75E822E51443}" srcOrd="7" destOrd="0" parTransId="{4D90B745-763C-4CAA-9AB5-91A3D6F5C121}" sibTransId="{680BF441-4A76-406B-990B-058440EC9BDA}"/>
    <dgm:cxn modelId="{8B481435-A97F-4E50-AC66-6DC615000121}" srcId="{7FF0AE79-B7D6-4A0F-B480-531BA96455C7}" destId="{0B0ABCE4-4ACF-43FF-B4D8-F18861A0D1F4}" srcOrd="6" destOrd="0" parTransId="{CBE5D83E-2292-48EE-8141-989A3474614F}" sibTransId="{B7986A6B-085F-47D8-BD14-2525CAF0A84D}"/>
    <dgm:cxn modelId="{444478A8-6956-4107-8A6A-460E57FD055A}" type="presOf" srcId="{235A6E20-B46E-45EC-8B34-2E2F98E92591}" destId="{67987467-7FB0-45F5-A327-161AAECC173D}" srcOrd="0" destOrd="0" presId="urn:microsoft.com/office/officeart/2005/8/layout/cycle6"/>
    <dgm:cxn modelId="{6F9D37CC-82AA-4779-AC26-8DFBBE3B61AF}" type="presOf" srcId="{B7986A6B-085F-47D8-BD14-2525CAF0A84D}" destId="{6D4D4BF1-AAC2-4B58-9450-332B75D50D5B}" srcOrd="0" destOrd="0" presId="urn:microsoft.com/office/officeart/2005/8/layout/cycle6"/>
    <dgm:cxn modelId="{E54B35E1-1CF6-48CE-8105-B9C6767F60D4}" type="presOf" srcId="{064DA632-8B98-4877-A6AB-3D84B49AAC10}" destId="{FFA7F0EF-F60A-4D57-A8A0-ACEC680AA211}" srcOrd="0" destOrd="0" presId="urn:microsoft.com/office/officeart/2005/8/layout/cycle6"/>
    <dgm:cxn modelId="{F111B20B-01C1-460C-AB88-3813DD3D8110}" type="presOf" srcId="{EC1618DB-556E-4902-A864-4894C4C2C0BE}" destId="{8CE2AD17-8E8B-4967-9C99-38010BDD6B32}" srcOrd="0" destOrd="0" presId="urn:microsoft.com/office/officeart/2005/8/layout/cycle6"/>
    <dgm:cxn modelId="{45F35711-2D3D-43EE-9C34-8B1DF29874C4}" type="presOf" srcId="{4182FDF8-DFA6-4C32-809F-E14B68BB0326}" destId="{DFC36EE1-B0BC-435D-A49A-CDB4FBB7EDB4}" srcOrd="0" destOrd="0" presId="urn:microsoft.com/office/officeart/2005/8/layout/cycle6"/>
    <dgm:cxn modelId="{641AC189-BF97-404D-80AB-F77FE97A25E7}" srcId="{7FF0AE79-B7D6-4A0F-B480-531BA96455C7}" destId="{B5215C0D-42E1-4C62-8F04-7F4AC30680F4}" srcOrd="5" destOrd="0" parTransId="{FDCB4849-F601-465D-A8D2-F6EC2D24B5F4}" sibTransId="{BBEAA418-1299-4CE3-8E26-237B180CFFB5}"/>
    <dgm:cxn modelId="{87A9B8C3-872A-4455-B8DE-912147FBDED3}" type="presOf" srcId="{B5215C0D-42E1-4C62-8F04-7F4AC30680F4}" destId="{84775C7E-8044-4B38-9AC1-C017C1DA0480}" srcOrd="0" destOrd="0" presId="urn:microsoft.com/office/officeart/2005/8/layout/cycle6"/>
    <dgm:cxn modelId="{AD2AB042-1371-4758-829A-F56B33FCD3D1}" type="presOf" srcId="{3AFA0843-4DD7-41B3-97EF-A2C8A4FFDFCD}" destId="{73BD31CF-6C20-4160-B439-826146F317F3}" srcOrd="0" destOrd="0" presId="urn:microsoft.com/office/officeart/2005/8/layout/cycle6"/>
    <dgm:cxn modelId="{1A1D61AE-E70B-4260-BC48-083403FD477F}" srcId="{7FF0AE79-B7D6-4A0F-B480-531BA96455C7}" destId="{ECF6B765-7C5E-4B4A-BD28-2286B560351F}" srcOrd="1" destOrd="0" parTransId="{DC2C7FE0-AD8F-4F8C-A661-3BB25C5EDC03}" sibTransId="{3AFA0843-4DD7-41B3-97EF-A2C8A4FFDFCD}"/>
    <dgm:cxn modelId="{45299682-64A6-45DD-AFAD-B118C8083D37}" type="presOf" srcId="{AFB7D6BC-0617-4991-8E80-75E822E51443}" destId="{F8D6C165-5454-4BC9-92D8-38179CA9C9AF}" srcOrd="0" destOrd="0" presId="urn:microsoft.com/office/officeart/2005/8/layout/cycle6"/>
    <dgm:cxn modelId="{96003DA7-AEB8-4A0C-BC43-507FC957433A}" type="presOf" srcId="{ECF6B765-7C5E-4B4A-BD28-2286B560351F}" destId="{550BC2F9-0494-466E-A365-4141EF1CD72C}" srcOrd="0" destOrd="0" presId="urn:microsoft.com/office/officeart/2005/8/layout/cycle6"/>
    <dgm:cxn modelId="{9FAB7C75-99D5-4916-9F2B-28A798489EC4}" srcId="{7FF0AE79-B7D6-4A0F-B480-531BA96455C7}" destId="{BC75CBE5-1AE4-492C-BB22-B0FB3A8EBF2D}" srcOrd="3" destOrd="0" parTransId="{6F9A9BBD-0B51-423A-B625-2B36DB064BAB}" sibTransId="{2F11C54F-4FA9-483E-A5EE-9C5DD4F834C3}"/>
    <dgm:cxn modelId="{CA78C406-01ED-4041-A1B9-D6107021F662}" type="presOf" srcId="{A9A82EF2-5E5E-4D23-8F9D-7667014061FC}" destId="{CCF46C95-7089-44A5-A401-97324AA1F9B9}" srcOrd="0" destOrd="0" presId="urn:microsoft.com/office/officeart/2005/8/layout/cycle6"/>
    <dgm:cxn modelId="{728AD8DD-1915-488F-999D-E5E972498BEE}" type="presOf" srcId="{680BF441-4A76-406B-990B-058440EC9BDA}" destId="{34141DE1-E7E6-4B07-AAEA-CC3C05591465}" srcOrd="0" destOrd="0" presId="urn:microsoft.com/office/officeart/2005/8/layout/cycle6"/>
    <dgm:cxn modelId="{CC218943-6AC7-4375-A224-956E93F4A5D4}" type="presOf" srcId="{0B0ABCE4-4ACF-43FF-B4D8-F18861A0D1F4}" destId="{95B367E3-A8A4-4D42-A82E-E3FE8A17C49E}" srcOrd="0" destOrd="0" presId="urn:microsoft.com/office/officeart/2005/8/layout/cycle6"/>
    <dgm:cxn modelId="{7494AEDF-FF21-49F1-A5E3-75C7DD40BB49}" type="presParOf" srcId="{7D7EB6E3-E875-44C5-93F0-E1F0EB928AAE}" destId="{8CE2AD17-8E8B-4967-9C99-38010BDD6B32}" srcOrd="0" destOrd="0" presId="urn:microsoft.com/office/officeart/2005/8/layout/cycle6"/>
    <dgm:cxn modelId="{80664E70-E19D-4547-9DEF-A8A23A545555}" type="presParOf" srcId="{7D7EB6E3-E875-44C5-93F0-E1F0EB928AAE}" destId="{A1F096F2-0D96-495B-99F0-79D14B69CDD9}" srcOrd="1" destOrd="0" presId="urn:microsoft.com/office/officeart/2005/8/layout/cycle6"/>
    <dgm:cxn modelId="{E819082D-C3D5-4109-91E9-9B2CCA2F7AE9}" type="presParOf" srcId="{7D7EB6E3-E875-44C5-93F0-E1F0EB928AAE}" destId="{359C9DC6-E369-4637-8B40-EC2DE049E637}" srcOrd="2" destOrd="0" presId="urn:microsoft.com/office/officeart/2005/8/layout/cycle6"/>
    <dgm:cxn modelId="{3040C3E1-AE83-4743-961E-6F5EDF5E8DB3}" type="presParOf" srcId="{7D7EB6E3-E875-44C5-93F0-E1F0EB928AAE}" destId="{550BC2F9-0494-466E-A365-4141EF1CD72C}" srcOrd="3" destOrd="0" presId="urn:microsoft.com/office/officeart/2005/8/layout/cycle6"/>
    <dgm:cxn modelId="{46D16C1A-5A69-448E-861F-4CF6E26CA1E8}" type="presParOf" srcId="{7D7EB6E3-E875-44C5-93F0-E1F0EB928AAE}" destId="{7AF64A84-30A3-403C-9588-999A290E5A5B}" srcOrd="4" destOrd="0" presId="urn:microsoft.com/office/officeart/2005/8/layout/cycle6"/>
    <dgm:cxn modelId="{224561CC-50BE-4B7C-B3C3-57B26FEDB0B1}" type="presParOf" srcId="{7D7EB6E3-E875-44C5-93F0-E1F0EB928AAE}" destId="{73BD31CF-6C20-4160-B439-826146F317F3}" srcOrd="5" destOrd="0" presId="urn:microsoft.com/office/officeart/2005/8/layout/cycle6"/>
    <dgm:cxn modelId="{7FFB9725-178B-4794-AD5E-CF427BAB7B0D}" type="presParOf" srcId="{7D7EB6E3-E875-44C5-93F0-E1F0EB928AAE}" destId="{DFC36EE1-B0BC-435D-A49A-CDB4FBB7EDB4}" srcOrd="6" destOrd="0" presId="urn:microsoft.com/office/officeart/2005/8/layout/cycle6"/>
    <dgm:cxn modelId="{AB8B034E-1A1E-4377-8921-AF6BFC62E9BF}" type="presParOf" srcId="{7D7EB6E3-E875-44C5-93F0-E1F0EB928AAE}" destId="{7723268E-5788-4CD0-A4A6-BF355AA18443}" srcOrd="7" destOrd="0" presId="urn:microsoft.com/office/officeart/2005/8/layout/cycle6"/>
    <dgm:cxn modelId="{C346459B-0D92-440B-AFC5-0259D9C15915}" type="presParOf" srcId="{7D7EB6E3-E875-44C5-93F0-E1F0EB928AAE}" destId="{FFA7F0EF-F60A-4D57-A8A0-ACEC680AA211}" srcOrd="8" destOrd="0" presId="urn:microsoft.com/office/officeart/2005/8/layout/cycle6"/>
    <dgm:cxn modelId="{82436F01-B36D-4CFD-AD6F-D7C893CE3466}" type="presParOf" srcId="{7D7EB6E3-E875-44C5-93F0-E1F0EB928AAE}" destId="{03E0338D-C657-41E4-843D-20776DAE885D}" srcOrd="9" destOrd="0" presId="urn:microsoft.com/office/officeart/2005/8/layout/cycle6"/>
    <dgm:cxn modelId="{E1B1B3E9-1FDE-4215-8B6B-C0A2CEC9F394}" type="presParOf" srcId="{7D7EB6E3-E875-44C5-93F0-E1F0EB928AAE}" destId="{9828E550-F457-469A-8570-723B757C6F5C}" srcOrd="10" destOrd="0" presId="urn:microsoft.com/office/officeart/2005/8/layout/cycle6"/>
    <dgm:cxn modelId="{BBEC9990-5302-46CB-B252-40ADF8958BD2}" type="presParOf" srcId="{7D7EB6E3-E875-44C5-93F0-E1F0EB928AAE}" destId="{3B2C86E6-EA6F-4733-97BD-75D32DDF648B}" srcOrd="11" destOrd="0" presId="urn:microsoft.com/office/officeart/2005/8/layout/cycle6"/>
    <dgm:cxn modelId="{8B3D1945-EB95-4471-A70C-B6EE409833B8}" type="presParOf" srcId="{7D7EB6E3-E875-44C5-93F0-E1F0EB928AAE}" destId="{EE89B482-15F3-4E61-91FC-AE84F138FB39}" srcOrd="12" destOrd="0" presId="urn:microsoft.com/office/officeart/2005/8/layout/cycle6"/>
    <dgm:cxn modelId="{917CAE68-50BF-4146-BA70-D5DCFF812EA3}" type="presParOf" srcId="{7D7EB6E3-E875-44C5-93F0-E1F0EB928AAE}" destId="{EE384CE6-BDCB-44B8-B1CF-EEFB2261DF56}" srcOrd="13" destOrd="0" presId="urn:microsoft.com/office/officeart/2005/8/layout/cycle6"/>
    <dgm:cxn modelId="{6A831908-CA76-4C91-BE38-A4DB1430FCD9}" type="presParOf" srcId="{7D7EB6E3-E875-44C5-93F0-E1F0EB928AAE}" destId="{67987467-7FB0-45F5-A327-161AAECC173D}" srcOrd="14" destOrd="0" presId="urn:microsoft.com/office/officeart/2005/8/layout/cycle6"/>
    <dgm:cxn modelId="{FD439289-C865-4CBC-8127-960577F2F2CE}" type="presParOf" srcId="{7D7EB6E3-E875-44C5-93F0-E1F0EB928AAE}" destId="{84775C7E-8044-4B38-9AC1-C017C1DA0480}" srcOrd="15" destOrd="0" presId="urn:microsoft.com/office/officeart/2005/8/layout/cycle6"/>
    <dgm:cxn modelId="{FA043FD7-CB64-4A7B-B6BD-8BF85C5DE198}" type="presParOf" srcId="{7D7EB6E3-E875-44C5-93F0-E1F0EB928AAE}" destId="{0628996A-C2E6-458C-9418-EC5CB56ED72B}" srcOrd="16" destOrd="0" presId="urn:microsoft.com/office/officeart/2005/8/layout/cycle6"/>
    <dgm:cxn modelId="{EB1A2ADF-6EB8-4C9B-916A-2B4FB6215747}" type="presParOf" srcId="{7D7EB6E3-E875-44C5-93F0-E1F0EB928AAE}" destId="{53177EC5-F88E-42BF-816E-30E382C1DB0F}" srcOrd="17" destOrd="0" presId="urn:microsoft.com/office/officeart/2005/8/layout/cycle6"/>
    <dgm:cxn modelId="{6D710A4A-21DF-41C4-973A-0FA2F8B761BD}" type="presParOf" srcId="{7D7EB6E3-E875-44C5-93F0-E1F0EB928AAE}" destId="{95B367E3-A8A4-4D42-A82E-E3FE8A17C49E}" srcOrd="18" destOrd="0" presId="urn:microsoft.com/office/officeart/2005/8/layout/cycle6"/>
    <dgm:cxn modelId="{5FDAE6DA-27AE-4493-8699-D6C457A7D6C1}" type="presParOf" srcId="{7D7EB6E3-E875-44C5-93F0-E1F0EB928AAE}" destId="{B4F16404-9DEF-42FD-956A-B021245690A8}" srcOrd="19" destOrd="0" presId="urn:microsoft.com/office/officeart/2005/8/layout/cycle6"/>
    <dgm:cxn modelId="{3B7A973B-179C-480C-9E03-55DE4A7B8542}" type="presParOf" srcId="{7D7EB6E3-E875-44C5-93F0-E1F0EB928AAE}" destId="{6D4D4BF1-AAC2-4B58-9450-332B75D50D5B}" srcOrd="20" destOrd="0" presId="urn:microsoft.com/office/officeart/2005/8/layout/cycle6"/>
    <dgm:cxn modelId="{2CD31C2A-7C3A-43F7-80D1-B082C407A058}" type="presParOf" srcId="{7D7EB6E3-E875-44C5-93F0-E1F0EB928AAE}" destId="{F8D6C165-5454-4BC9-92D8-38179CA9C9AF}" srcOrd="21" destOrd="0" presId="urn:microsoft.com/office/officeart/2005/8/layout/cycle6"/>
    <dgm:cxn modelId="{8FE149FE-CF84-47B0-AD42-109F03E5B1BC}" type="presParOf" srcId="{7D7EB6E3-E875-44C5-93F0-E1F0EB928AAE}" destId="{1D85C1F3-509A-44C1-A92D-46C6AB2A7EC4}" srcOrd="22" destOrd="0" presId="urn:microsoft.com/office/officeart/2005/8/layout/cycle6"/>
    <dgm:cxn modelId="{3173DD15-9FAA-480F-8BB1-A6FCBB916336}" type="presParOf" srcId="{7D7EB6E3-E875-44C5-93F0-E1F0EB928AAE}" destId="{34141DE1-E7E6-4B07-AAEA-CC3C05591465}" srcOrd="23" destOrd="0" presId="urn:microsoft.com/office/officeart/2005/8/layout/cycle6"/>
    <dgm:cxn modelId="{62F1A630-90D0-49A0-A6A8-63699FF04331}" type="presParOf" srcId="{7D7EB6E3-E875-44C5-93F0-E1F0EB928AAE}" destId="{0E3EE95D-978C-4E84-ABB9-714B4E204FB1}" srcOrd="24" destOrd="0" presId="urn:microsoft.com/office/officeart/2005/8/layout/cycle6"/>
    <dgm:cxn modelId="{660B1DC7-420B-4B82-AF6A-320C455211AD}" type="presParOf" srcId="{7D7EB6E3-E875-44C5-93F0-E1F0EB928AAE}" destId="{DF4A976A-389D-4AC6-8266-8625D8333949}" srcOrd="25" destOrd="0" presId="urn:microsoft.com/office/officeart/2005/8/layout/cycle6"/>
    <dgm:cxn modelId="{113D90E0-6B9B-4F38-9D65-7FD082B066B1}" type="presParOf" srcId="{7D7EB6E3-E875-44C5-93F0-E1F0EB928AAE}" destId="{CCF46C95-7089-44A5-A401-97324AA1F9B9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29DF8-6856-43F0-8E29-FC53FFC9ED4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3FF4A6F4-A77F-4870-9E83-545038730371}">
      <dgm:prSet phldrT="[Текст]" custT="1"/>
      <dgm:spPr>
        <a:xfrm rot="10800000">
          <a:off x="1372400" y="2935845"/>
          <a:ext cx="3906365" cy="566278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Қазақстандық платформаларды пайдалану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5E75515-5591-4281-8827-028D98AFF5DD}" type="parTrans" cxnId="{019952CD-8121-4BF9-AF83-6F9FEB416E36}">
      <dgm:prSet/>
      <dgm:spPr/>
      <dgm:t>
        <a:bodyPr/>
        <a:lstStyle/>
        <a:p>
          <a:endParaRPr lang="ru-RU"/>
        </a:p>
      </dgm:t>
    </dgm:pt>
    <dgm:pt modelId="{CB4178CF-E600-4DAE-8D56-570E7C8A3379}" type="sibTrans" cxnId="{019952CD-8121-4BF9-AF83-6F9FEB416E36}">
      <dgm:prSet/>
      <dgm:spPr/>
      <dgm:t>
        <a:bodyPr/>
        <a:lstStyle/>
        <a:p>
          <a:endParaRPr lang="ru-RU"/>
        </a:p>
      </dgm:t>
    </dgm:pt>
    <dgm:pt modelId="{CF420FB4-F84D-4265-8860-9F98AA76B11D}">
      <dgm:prSet phldrT="[Текст]" custT="1"/>
      <dgm:spPr>
        <a:xfrm rot="10800000">
          <a:off x="1325781" y="3542614"/>
          <a:ext cx="3947410" cy="487429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Жетістіктерді күнделікті жазып отыру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13FBE28-463E-4F2A-8C0B-648C673389BF}" type="parTrans" cxnId="{CDB8622B-E187-4EA5-8C8D-65C21E9F9450}">
      <dgm:prSet/>
      <dgm:spPr/>
      <dgm:t>
        <a:bodyPr/>
        <a:lstStyle/>
        <a:p>
          <a:endParaRPr lang="ru-RU"/>
        </a:p>
      </dgm:t>
    </dgm:pt>
    <dgm:pt modelId="{840FD7DA-7F79-407B-BB46-36BA5C36BC3F}" type="sibTrans" cxnId="{CDB8622B-E187-4EA5-8C8D-65C21E9F9450}">
      <dgm:prSet/>
      <dgm:spPr/>
      <dgm:t>
        <a:bodyPr/>
        <a:lstStyle/>
        <a:p>
          <a:endParaRPr lang="ru-RU"/>
        </a:p>
      </dgm:t>
    </dgm:pt>
    <dgm:pt modelId="{C2CE162B-4883-4059-A4E2-36EA7E25C6C4}">
      <dgm:prSet custT="1"/>
      <dgm:spPr>
        <a:xfrm rot="10800000">
          <a:off x="1387795" y="2441280"/>
          <a:ext cx="3913552" cy="43581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Достармен</a:t>
          </a:r>
          <a:r>
            <a:rPr lang="kk-KZ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желіде сұхбат орнату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BC4D353-1812-411E-A95D-B711BF6C5A96}" type="parTrans" cxnId="{6F730A15-725B-4E62-AB79-1DA493019288}">
      <dgm:prSet/>
      <dgm:spPr/>
      <dgm:t>
        <a:bodyPr/>
        <a:lstStyle/>
        <a:p>
          <a:endParaRPr lang="ru-RU"/>
        </a:p>
      </dgm:t>
    </dgm:pt>
    <dgm:pt modelId="{DB952A56-3623-472D-A6AC-964897DDE047}" type="sibTrans" cxnId="{6F730A15-725B-4E62-AB79-1DA493019288}">
      <dgm:prSet/>
      <dgm:spPr/>
      <dgm:t>
        <a:bodyPr/>
        <a:lstStyle/>
        <a:p>
          <a:endParaRPr lang="ru-RU"/>
        </a:p>
      </dgm:t>
    </dgm:pt>
    <dgm:pt modelId="{A9DEFD40-133F-4898-A727-A3435B222027}">
      <dgm:prSet custT="1"/>
      <dgm:spPr>
        <a:xfrm rot="10800000">
          <a:off x="1399413" y="1277496"/>
          <a:ext cx="3905343" cy="56568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Түрлі ақпараттық технологияларды пайдалану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4B5184C-22BE-4A80-9D5E-180A1F2B5B1F}" type="parTrans" cxnId="{1FCE25C8-B412-41B8-A935-A7702E0035B0}">
      <dgm:prSet/>
      <dgm:spPr/>
      <dgm:t>
        <a:bodyPr/>
        <a:lstStyle/>
        <a:p>
          <a:endParaRPr lang="ru-RU"/>
        </a:p>
      </dgm:t>
    </dgm:pt>
    <dgm:pt modelId="{4349A84D-59DC-491E-BBDA-AF10BA071CD2}" type="sibTrans" cxnId="{1FCE25C8-B412-41B8-A935-A7702E0035B0}">
      <dgm:prSet/>
      <dgm:spPr/>
      <dgm:t>
        <a:bodyPr/>
        <a:lstStyle/>
        <a:p>
          <a:endParaRPr lang="ru-RU"/>
        </a:p>
      </dgm:t>
    </dgm:pt>
    <dgm:pt modelId="{EDC979E6-BF8F-486F-B017-47178B649B61}">
      <dgm:prSet custT="1"/>
      <dgm:spPr>
        <a:xfrm rot="10800000">
          <a:off x="1335209" y="1882690"/>
          <a:ext cx="3971417" cy="487575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Мұғаліммен кері байланыс орнату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4434F48-4EA2-4C48-8757-9233F0244C21}" type="parTrans" cxnId="{10188E3B-8C17-4565-B536-2AE3218A8A08}">
      <dgm:prSet/>
      <dgm:spPr/>
      <dgm:t>
        <a:bodyPr/>
        <a:lstStyle/>
        <a:p>
          <a:endParaRPr lang="ru-RU"/>
        </a:p>
      </dgm:t>
    </dgm:pt>
    <dgm:pt modelId="{BE3A56D6-3E5E-479B-8163-30FE27F8DDC0}" type="sibTrans" cxnId="{10188E3B-8C17-4565-B536-2AE3218A8A08}">
      <dgm:prSet/>
      <dgm:spPr/>
      <dgm:t>
        <a:bodyPr/>
        <a:lstStyle/>
        <a:p>
          <a:endParaRPr lang="ru-RU"/>
        </a:p>
      </dgm:t>
    </dgm:pt>
    <dgm:pt modelId="{BEF3AC42-29D3-48AF-A9E7-8B53446E7805}">
      <dgm:prSet custT="1"/>
      <dgm:spPr>
        <a:xfrm rot="10800000">
          <a:off x="1374818" y="0"/>
          <a:ext cx="3937012" cy="738128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Сабақ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кесте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мен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хабарландыруларды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күнделікті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қарап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отыру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9F666E2-33A9-4F76-AA1A-A28F9CC6F327}" type="parTrans" cxnId="{531058C6-C832-47E4-84F0-B48A9E9A0EE3}">
      <dgm:prSet/>
      <dgm:spPr/>
      <dgm:t>
        <a:bodyPr/>
        <a:lstStyle/>
        <a:p>
          <a:endParaRPr lang="ru-RU"/>
        </a:p>
      </dgm:t>
    </dgm:pt>
    <dgm:pt modelId="{8DDB732C-C2EA-4036-B7DB-BDAF5EB0B8FA}" type="sibTrans" cxnId="{531058C6-C832-47E4-84F0-B48A9E9A0EE3}">
      <dgm:prSet/>
      <dgm:spPr/>
      <dgm:t>
        <a:bodyPr/>
        <a:lstStyle/>
        <a:p>
          <a:endParaRPr lang="ru-RU"/>
        </a:p>
      </dgm:t>
    </dgm:pt>
    <dgm:pt modelId="{20707E08-1B98-40EE-8D32-306FE7116226}">
      <dgm:prSet custT="1"/>
      <dgm:spPr>
        <a:xfrm rot="10800000">
          <a:off x="1434469" y="788949"/>
          <a:ext cx="3875827" cy="456963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Киім үлгісін сақтау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74AFD5-36FA-49BD-9F73-E9D0D7CEF94F}" type="parTrans" cxnId="{D60BBF1B-46CC-4982-B192-3046B9686E5B}">
      <dgm:prSet/>
      <dgm:spPr/>
      <dgm:t>
        <a:bodyPr/>
        <a:lstStyle/>
        <a:p>
          <a:endParaRPr lang="ru-RU"/>
        </a:p>
      </dgm:t>
    </dgm:pt>
    <dgm:pt modelId="{58B149AB-F1FA-491E-8ADE-51CE5E7309EE}" type="sibTrans" cxnId="{D60BBF1B-46CC-4982-B192-3046B9686E5B}">
      <dgm:prSet/>
      <dgm:spPr/>
      <dgm:t>
        <a:bodyPr/>
        <a:lstStyle/>
        <a:p>
          <a:endParaRPr lang="ru-RU"/>
        </a:p>
      </dgm:t>
    </dgm:pt>
    <dgm:pt modelId="{4C2F4D31-4314-4602-A3C0-61DB2FF1EEC0}" type="pres">
      <dgm:prSet presAssocID="{12429DF8-6856-43F0-8E29-FC53FFC9ED42}" presName="linearFlow" presStyleCnt="0">
        <dgm:presLayoutVars>
          <dgm:dir/>
          <dgm:resizeHandles val="exact"/>
        </dgm:presLayoutVars>
      </dgm:prSet>
      <dgm:spPr/>
    </dgm:pt>
    <dgm:pt modelId="{4FDF8E15-72DE-407C-860F-208FDD6A1A06}" type="pres">
      <dgm:prSet presAssocID="{BEF3AC42-29D3-48AF-A9E7-8B53446E7805}" presName="composite" presStyleCnt="0"/>
      <dgm:spPr/>
    </dgm:pt>
    <dgm:pt modelId="{108B55FE-F713-46F1-84D4-246780283DB4}" type="pres">
      <dgm:prSet presAssocID="{BEF3AC42-29D3-48AF-A9E7-8B53446E7805}" presName="imgShp" presStyleLbl="fgImgPlace1" presStyleIdx="0" presStyleCnt="7" custScaleX="1156038" custScaleY="1110380" custLinFactX="-57887" custLinFactNeighborX="-100000" custLinFactNeighborY="-249"/>
      <dgm:spPr>
        <a:xfrm>
          <a:off x="601864" y="99328"/>
          <a:ext cx="562587" cy="5398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491EF65-5A8B-487A-AC44-63A950207263}" type="pres">
      <dgm:prSet presAssocID="{BEF3AC42-29D3-48AF-A9E7-8B53446E7805}" presName="txShp" presStyleLbl="node1" presStyleIdx="0" presStyleCnt="7" custScaleX="107909" custScaleY="941322" custLinFactNeighborX="14571" custLinFactNeighborY="-1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7BC6E-D52B-4C1E-A62B-17D4F315E5F7}" type="pres">
      <dgm:prSet presAssocID="{8DDB732C-C2EA-4036-B7DB-BDAF5EB0B8FA}" presName="spacing" presStyleCnt="0"/>
      <dgm:spPr/>
    </dgm:pt>
    <dgm:pt modelId="{563CD577-40C1-4981-A101-B1705CDC80D0}" type="pres">
      <dgm:prSet presAssocID="{20707E08-1B98-40EE-8D32-306FE7116226}" presName="composite" presStyleCnt="0"/>
      <dgm:spPr/>
    </dgm:pt>
    <dgm:pt modelId="{84D13877-153D-4499-96EC-794BE714D328}" type="pres">
      <dgm:prSet presAssocID="{20707E08-1B98-40EE-8D32-306FE7116226}" presName="imgShp" presStyleLbl="fgImgPlace1" presStyleIdx="1" presStyleCnt="7" custScaleX="1216561" custScaleY="1144930" custLinFactX="-67472" custLinFactNeighborX="-100000" custLinFactNeighborY="-3563"/>
      <dgm:spPr>
        <a:xfrm>
          <a:off x="618371" y="755845"/>
          <a:ext cx="532412" cy="5353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4E8EAFF-D899-4C12-B680-97778B3341A3}" type="pres">
      <dgm:prSet presAssocID="{20707E08-1B98-40EE-8D32-306FE7116226}" presName="txShp" presStyleLbl="node1" presStyleIdx="1" presStyleCnt="7" custScaleX="106232" custScaleY="869625" custLinFactNeighborX="15155" custLinFactNeighborY="-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55D8F-3FF8-4FD0-8D12-D9D9B65162E8}" type="pres">
      <dgm:prSet presAssocID="{58B149AB-F1FA-491E-8ADE-51CE5E7309EE}" presName="spacing" presStyleCnt="0"/>
      <dgm:spPr/>
    </dgm:pt>
    <dgm:pt modelId="{3C74E672-BC4B-483B-9BFF-1C3E43A8BD99}" type="pres">
      <dgm:prSet presAssocID="{A9DEFD40-133F-4898-A727-A3435B222027}" presName="composite" presStyleCnt="0"/>
      <dgm:spPr/>
    </dgm:pt>
    <dgm:pt modelId="{44676DD2-183A-4589-8D64-4D884D6C87B5}" type="pres">
      <dgm:prSet presAssocID="{A9DEFD40-133F-4898-A727-A3435B222027}" presName="imgShp" presStyleLbl="fgImgPlace1" presStyleIdx="2" presStyleCnt="7" custScaleX="1216711" custScaleY="1022562" custLinFactX="-89233" custLinFactNeighborX="-100000" custLinFactNeighborY="-13181"/>
      <dgm:spPr>
        <a:xfrm>
          <a:off x="609533" y="1349252"/>
          <a:ext cx="480735" cy="4763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182E9B-AECC-4BA3-B43E-D36BD67B5549}" type="pres">
      <dgm:prSet presAssocID="{A9DEFD40-133F-4898-A727-A3435B222027}" presName="txShp" presStyleLbl="node1" presStyleIdx="2" presStyleCnt="7" custScaleX="107041" custScaleY="856147" custLinFactNeighborX="15155" custLinFactNeighborY="-54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AE2EF-2BF6-4E58-B2F1-8F4652938B93}" type="pres">
      <dgm:prSet presAssocID="{4349A84D-59DC-491E-BBDA-AF10BA071CD2}" presName="spacing" presStyleCnt="0"/>
      <dgm:spPr/>
    </dgm:pt>
    <dgm:pt modelId="{E8A3D583-401E-47E6-8E1A-A36852168198}" type="pres">
      <dgm:prSet presAssocID="{EDC979E6-BF8F-486F-B017-47178B649B61}" presName="composite" presStyleCnt="0"/>
      <dgm:spPr/>
    </dgm:pt>
    <dgm:pt modelId="{CA6E369A-B49F-4217-8DE3-8B822892A85B}" type="pres">
      <dgm:prSet presAssocID="{EDC979E6-BF8F-486F-B017-47178B649B61}" presName="imgShp" presStyleLbl="fgImgPlace1" presStyleIdx="3" presStyleCnt="7" custScaleX="1110848" custScaleY="1088808" custLinFactX="-54901" custLinFactNeighborX="-100000" custLinFactNeighborY="-45847"/>
      <dgm:spPr>
        <a:xfrm>
          <a:off x="609040" y="1868406"/>
          <a:ext cx="507369" cy="49742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EED5990-A263-49AC-8302-8E990B864DC0}" type="pres">
      <dgm:prSet presAssocID="{EDC979E6-BF8F-486F-B017-47178B649B61}" presName="txShp" presStyleLbl="node1" presStyleIdx="3" presStyleCnt="7" custScaleX="108852" custScaleY="737929" custLinFactNeighborX="14571" custLinFactNeighborY="-31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6FA62-9176-4483-90E7-7B14F2403568}" type="pres">
      <dgm:prSet presAssocID="{BE3A56D6-3E5E-479B-8163-30FE27F8DDC0}" presName="spacing" presStyleCnt="0"/>
      <dgm:spPr/>
    </dgm:pt>
    <dgm:pt modelId="{CEA0CA98-1E22-43A1-A4BD-2F4429348100}" type="pres">
      <dgm:prSet presAssocID="{C2CE162B-4883-4059-A4E2-36EA7E25C6C4}" presName="composite" presStyleCnt="0"/>
      <dgm:spPr/>
    </dgm:pt>
    <dgm:pt modelId="{050D83D9-1AB1-4901-9643-4734575D69F9}" type="pres">
      <dgm:prSet presAssocID="{C2CE162B-4883-4059-A4E2-36EA7E25C6C4}" presName="imgShp" presStyleLbl="fgImgPlace1" presStyleIdx="4" presStyleCnt="7" custScaleX="1228747" custScaleY="1021619" custLinFactX="-58322" custLinFactNeighborX="-100000" custLinFactNeighborY="-59365"/>
      <dgm:spPr>
        <a:xfrm>
          <a:off x="622712" y="2376626"/>
          <a:ext cx="501506" cy="50404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A6CDAD7-5C36-41C1-BAB6-3CE7E0CE3F2B}" type="pres">
      <dgm:prSet presAssocID="{C2CE162B-4883-4059-A4E2-36EA7E25C6C4}" presName="txShp" presStyleLbl="node1" presStyleIdx="4" presStyleCnt="7" custScaleX="107266" custScaleY="659587" custLinFactNeighborX="14863" custLinFactNeighborY="-1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E511-EAE0-48D1-AABB-89529C19A90F}" type="pres">
      <dgm:prSet presAssocID="{DB952A56-3623-472D-A6AC-964897DDE047}" presName="spacing" presStyleCnt="0"/>
      <dgm:spPr/>
    </dgm:pt>
    <dgm:pt modelId="{23734588-FF12-4986-B517-3C4CFFBFC8B5}" type="pres">
      <dgm:prSet presAssocID="{3FF4A6F4-A77F-4870-9E83-545038730371}" presName="composite" presStyleCnt="0"/>
      <dgm:spPr/>
    </dgm:pt>
    <dgm:pt modelId="{A4918309-A658-4597-9B73-6CBC68A23F02}" type="pres">
      <dgm:prSet presAssocID="{3FF4A6F4-A77F-4870-9E83-545038730371}" presName="imgShp" presStyleLbl="fgImgPlace1" presStyleIdx="5" presStyleCnt="7" custScaleX="1196294" custScaleY="996886" custLinFactX="-66047" custLinFactNeighborX="-100000" custLinFactNeighborY="-56322"/>
      <dgm:spPr>
        <a:xfrm>
          <a:off x="597650" y="2946637"/>
          <a:ext cx="588525" cy="47781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EE862C-E462-4C5D-B1FC-AC9FA26799C5}" type="pres">
      <dgm:prSet presAssocID="{3FF4A6F4-A77F-4870-9E83-545038730371}" presName="txShp" presStyleLbl="node1" presStyleIdx="5" presStyleCnt="7" custScaleX="107069" custScaleY="857043" custLinFactNeighborX="14942" custLinFactNeighborY="9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2D40A-AB27-4E4B-BC43-F4D1A98C49F5}" type="pres">
      <dgm:prSet presAssocID="{CB4178CF-E600-4DAE-8D56-570E7C8A3379}" presName="spacing" presStyleCnt="0"/>
      <dgm:spPr/>
    </dgm:pt>
    <dgm:pt modelId="{BDA85C68-A4B0-43B3-98DB-2B0852BD9110}" type="pres">
      <dgm:prSet presAssocID="{CF420FB4-F84D-4265-8860-9F98AA76B11D}" presName="composite" presStyleCnt="0"/>
      <dgm:spPr/>
    </dgm:pt>
    <dgm:pt modelId="{2067A5AA-0DDB-4B68-80DD-69D1DF148D1F}" type="pres">
      <dgm:prSet presAssocID="{CF420FB4-F84D-4265-8860-9F98AA76B11D}" presName="imgShp" presStyleLbl="fgImgPlace1" presStyleIdx="6" presStyleCnt="7" custScaleX="1190420" custScaleY="1009180" custLinFactX="-21984" custLinFactNeighborX="-100000" custLinFactNeighborY="-56546"/>
      <dgm:spPr>
        <a:xfrm>
          <a:off x="630257" y="3488257"/>
          <a:ext cx="533504" cy="578037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FB716BF-F096-44AC-95AA-6B0445928223}" type="pres">
      <dgm:prSet presAssocID="{CF420FB4-F84D-4265-8860-9F98AA76B11D}" presName="txShp" presStyleLbl="node1" presStyleIdx="6" presStyleCnt="7" custScaleX="108194" custScaleY="737707" custLinFactNeighborX="14584" custLinFactNeighborY="24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952CD-8121-4BF9-AF83-6F9FEB416E36}" srcId="{12429DF8-6856-43F0-8E29-FC53FFC9ED42}" destId="{3FF4A6F4-A77F-4870-9E83-545038730371}" srcOrd="5" destOrd="0" parTransId="{35E75515-5591-4281-8827-028D98AFF5DD}" sibTransId="{CB4178CF-E600-4DAE-8D56-570E7C8A3379}"/>
    <dgm:cxn modelId="{10188E3B-8C17-4565-B536-2AE3218A8A08}" srcId="{12429DF8-6856-43F0-8E29-FC53FFC9ED42}" destId="{EDC979E6-BF8F-486F-B017-47178B649B61}" srcOrd="3" destOrd="0" parTransId="{34434F48-4EA2-4C48-8757-9233F0244C21}" sibTransId="{BE3A56D6-3E5E-479B-8163-30FE27F8DDC0}"/>
    <dgm:cxn modelId="{FFAB7251-40AA-4494-A232-E533FB9F0B07}" type="presOf" srcId="{C2CE162B-4883-4059-A4E2-36EA7E25C6C4}" destId="{EA6CDAD7-5C36-41C1-BAB6-3CE7E0CE3F2B}" srcOrd="0" destOrd="0" presId="urn:microsoft.com/office/officeart/2005/8/layout/vList3"/>
    <dgm:cxn modelId="{6F730A15-725B-4E62-AB79-1DA493019288}" srcId="{12429DF8-6856-43F0-8E29-FC53FFC9ED42}" destId="{C2CE162B-4883-4059-A4E2-36EA7E25C6C4}" srcOrd="4" destOrd="0" parTransId="{0BC4D353-1812-411E-A95D-B711BF6C5A96}" sibTransId="{DB952A56-3623-472D-A6AC-964897DDE047}"/>
    <dgm:cxn modelId="{0290152D-5202-4C19-AAA7-CECFE009D148}" type="presOf" srcId="{EDC979E6-BF8F-486F-B017-47178B649B61}" destId="{7EED5990-A263-49AC-8302-8E990B864DC0}" srcOrd="0" destOrd="0" presId="urn:microsoft.com/office/officeart/2005/8/layout/vList3"/>
    <dgm:cxn modelId="{2CB7AF9C-93E2-4538-ABD6-5314C8ED781B}" type="presOf" srcId="{A9DEFD40-133F-4898-A727-A3435B222027}" destId="{93182E9B-AECC-4BA3-B43E-D36BD67B5549}" srcOrd="0" destOrd="0" presId="urn:microsoft.com/office/officeart/2005/8/layout/vList3"/>
    <dgm:cxn modelId="{1FCE25C8-B412-41B8-A935-A7702E0035B0}" srcId="{12429DF8-6856-43F0-8E29-FC53FFC9ED42}" destId="{A9DEFD40-133F-4898-A727-A3435B222027}" srcOrd="2" destOrd="0" parTransId="{D4B5184C-22BE-4A80-9D5E-180A1F2B5B1F}" sibTransId="{4349A84D-59DC-491E-BBDA-AF10BA071CD2}"/>
    <dgm:cxn modelId="{6D2946DB-8325-4168-B510-606BD8426777}" type="presOf" srcId="{12429DF8-6856-43F0-8E29-FC53FFC9ED42}" destId="{4C2F4D31-4314-4602-A3C0-61DB2FF1EEC0}" srcOrd="0" destOrd="0" presId="urn:microsoft.com/office/officeart/2005/8/layout/vList3"/>
    <dgm:cxn modelId="{CDB8622B-E187-4EA5-8C8D-65C21E9F9450}" srcId="{12429DF8-6856-43F0-8E29-FC53FFC9ED42}" destId="{CF420FB4-F84D-4265-8860-9F98AA76B11D}" srcOrd="6" destOrd="0" parTransId="{A13FBE28-463E-4F2A-8C0B-648C673389BF}" sibTransId="{840FD7DA-7F79-407B-BB46-36BA5C36BC3F}"/>
    <dgm:cxn modelId="{531058C6-C832-47E4-84F0-B48A9E9A0EE3}" srcId="{12429DF8-6856-43F0-8E29-FC53FFC9ED42}" destId="{BEF3AC42-29D3-48AF-A9E7-8B53446E7805}" srcOrd="0" destOrd="0" parTransId="{29F666E2-33A9-4F76-AA1A-A28F9CC6F327}" sibTransId="{8DDB732C-C2EA-4036-B7DB-BDAF5EB0B8FA}"/>
    <dgm:cxn modelId="{60459CB9-012F-4586-AB43-D39425A8148B}" type="presOf" srcId="{3FF4A6F4-A77F-4870-9E83-545038730371}" destId="{9BEE862C-E462-4C5D-B1FC-AC9FA26799C5}" srcOrd="0" destOrd="0" presId="urn:microsoft.com/office/officeart/2005/8/layout/vList3"/>
    <dgm:cxn modelId="{FB8B8BD6-B184-4096-B604-2F9698DA3897}" type="presOf" srcId="{BEF3AC42-29D3-48AF-A9E7-8B53446E7805}" destId="{2491EF65-5A8B-487A-AC44-63A950207263}" srcOrd="0" destOrd="0" presId="urn:microsoft.com/office/officeart/2005/8/layout/vList3"/>
    <dgm:cxn modelId="{F26A603B-9370-4388-BA75-271FC7613206}" type="presOf" srcId="{20707E08-1B98-40EE-8D32-306FE7116226}" destId="{74E8EAFF-D899-4C12-B680-97778B3341A3}" srcOrd="0" destOrd="0" presId="urn:microsoft.com/office/officeart/2005/8/layout/vList3"/>
    <dgm:cxn modelId="{5C399749-F75A-4D0D-BDDF-90DB9C0EA2C0}" type="presOf" srcId="{CF420FB4-F84D-4265-8860-9F98AA76B11D}" destId="{CFB716BF-F096-44AC-95AA-6B0445928223}" srcOrd="0" destOrd="0" presId="urn:microsoft.com/office/officeart/2005/8/layout/vList3"/>
    <dgm:cxn modelId="{D60BBF1B-46CC-4982-B192-3046B9686E5B}" srcId="{12429DF8-6856-43F0-8E29-FC53FFC9ED42}" destId="{20707E08-1B98-40EE-8D32-306FE7116226}" srcOrd="1" destOrd="0" parTransId="{D274AFD5-36FA-49BD-9F73-E9D0D7CEF94F}" sibTransId="{58B149AB-F1FA-491E-8ADE-51CE5E7309EE}"/>
    <dgm:cxn modelId="{D42A18B7-ACF1-4B4C-8723-CFBC1B9E0F7C}" type="presParOf" srcId="{4C2F4D31-4314-4602-A3C0-61DB2FF1EEC0}" destId="{4FDF8E15-72DE-407C-860F-208FDD6A1A06}" srcOrd="0" destOrd="0" presId="urn:microsoft.com/office/officeart/2005/8/layout/vList3"/>
    <dgm:cxn modelId="{745ED215-8B0F-49CD-BF7D-6043799178E6}" type="presParOf" srcId="{4FDF8E15-72DE-407C-860F-208FDD6A1A06}" destId="{108B55FE-F713-46F1-84D4-246780283DB4}" srcOrd="0" destOrd="0" presId="urn:microsoft.com/office/officeart/2005/8/layout/vList3"/>
    <dgm:cxn modelId="{F182F60B-621F-4B74-AAA6-F72FA2C34952}" type="presParOf" srcId="{4FDF8E15-72DE-407C-860F-208FDD6A1A06}" destId="{2491EF65-5A8B-487A-AC44-63A950207263}" srcOrd="1" destOrd="0" presId="urn:microsoft.com/office/officeart/2005/8/layout/vList3"/>
    <dgm:cxn modelId="{EB05F31C-C41F-457D-85AB-ABD57B4C1FEB}" type="presParOf" srcId="{4C2F4D31-4314-4602-A3C0-61DB2FF1EEC0}" destId="{A507BC6E-D52B-4C1E-A62B-17D4F315E5F7}" srcOrd="1" destOrd="0" presId="urn:microsoft.com/office/officeart/2005/8/layout/vList3"/>
    <dgm:cxn modelId="{DE55A8A2-A924-4EFB-B110-C965B060AC0D}" type="presParOf" srcId="{4C2F4D31-4314-4602-A3C0-61DB2FF1EEC0}" destId="{563CD577-40C1-4981-A101-B1705CDC80D0}" srcOrd="2" destOrd="0" presId="urn:microsoft.com/office/officeart/2005/8/layout/vList3"/>
    <dgm:cxn modelId="{A3BD0E57-6CF9-47FC-B671-EB081C0F661B}" type="presParOf" srcId="{563CD577-40C1-4981-A101-B1705CDC80D0}" destId="{84D13877-153D-4499-96EC-794BE714D328}" srcOrd="0" destOrd="0" presId="urn:microsoft.com/office/officeart/2005/8/layout/vList3"/>
    <dgm:cxn modelId="{5AB964BB-BAC8-4284-A265-92A1D9A2F149}" type="presParOf" srcId="{563CD577-40C1-4981-A101-B1705CDC80D0}" destId="{74E8EAFF-D899-4C12-B680-97778B3341A3}" srcOrd="1" destOrd="0" presId="urn:microsoft.com/office/officeart/2005/8/layout/vList3"/>
    <dgm:cxn modelId="{8440E894-37DD-4080-941C-6040E86A0C6E}" type="presParOf" srcId="{4C2F4D31-4314-4602-A3C0-61DB2FF1EEC0}" destId="{55755D8F-3FF8-4FD0-8D12-D9D9B65162E8}" srcOrd="3" destOrd="0" presId="urn:microsoft.com/office/officeart/2005/8/layout/vList3"/>
    <dgm:cxn modelId="{CD9EB01D-D121-4996-BF38-0A7314BE14C7}" type="presParOf" srcId="{4C2F4D31-4314-4602-A3C0-61DB2FF1EEC0}" destId="{3C74E672-BC4B-483B-9BFF-1C3E43A8BD99}" srcOrd="4" destOrd="0" presId="urn:microsoft.com/office/officeart/2005/8/layout/vList3"/>
    <dgm:cxn modelId="{41BEB7EA-EBDD-4815-9BB0-CF6BABAE0FC3}" type="presParOf" srcId="{3C74E672-BC4B-483B-9BFF-1C3E43A8BD99}" destId="{44676DD2-183A-4589-8D64-4D884D6C87B5}" srcOrd="0" destOrd="0" presId="urn:microsoft.com/office/officeart/2005/8/layout/vList3"/>
    <dgm:cxn modelId="{39A471DD-B451-4205-9F90-9F1F7BE9BEC5}" type="presParOf" srcId="{3C74E672-BC4B-483B-9BFF-1C3E43A8BD99}" destId="{93182E9B-AECC-4BA3-B43E-D36BD67B5549}" srcOrd="1" destOrd="0" presId="urn:microsoft.com/office/officeart/2005/8/layout/vList3"/>
    <dgm:cxn modelId="{A4B02C00-79D2-465B-995B-A5132B3C912D}" type="presParOf" srcId="{4C2F4D31-4314-4602-A3C0-61DB2FF1EEC0}" destId="{777AE2EF-2BF6-4E58-B2F1-8F4652938B93}" srcOrd="5" destOrd="0" presId="urn:microsoft.com/office/officeart/2005/8/layout/vList3"/>
    <dgm:cxn modelId="{B0488976-2443-4DE5-8BBE-09FFC3CDE634}" type="presParOf" srcId="{4C2F4D31-4314-4602-A3C0-61DB2FF1EEC0}" destId="{E8A3D583-401E-47E6-8E1A-A36852168198}" srcOrd="6" destOrd="0" presId="urn:microsoft.com/office/officeart/2005/8/layout/vList3"/>
    <dgm:cxn modelId="{B6547588-577B-4C7F-ADC6-CA0AF9EC2222}" type="presParOf" srcId="{E8A3D583-401E-47E6-8E1A-A36852168198}" destId="{CA6E369A-B49F-4217-8DE3-8B822892A85B}" srcOrd="0" destOrd="0" presId="urn:microsoft.com/office/officeart/2005/8/layout/vList3"/>
    <dgm:cxn modelId="{235E836C-D3F4-458F-A65B-767F6D73FF56}" type="presParOf" srcId="{E8A3D583-401E-47E6-8E1A-A36852168198}" destId="{7EED5990-A263-49AC-8302-8E990B864DC0}" srcOrd="1" destOrd="0" presId="urn:microsoft.com/office/officeart/2005/8/layout/vList3"/>
    <dgm:cxn modelId="{308EDF70-59A2-45FF-90D5-E9251923F3B6}" type="presParOf" srcId="{4C2F4D31-4314-4602-A3C0-61DB2FF1EEC0}" destId="{B136FA62-9176-4483-90E7-7B14F2403568}" srcOrd="7" destOrd="0" presId="urn:microsoft.com/office/officeart/2005/8/layout/vList3"/>
    <dgm:cxn modelId="{E15D32A7-A703-4F58-8A06-9898A7E38275}" type="presParOf" srcId="{4C2F4D31-4314-4602-A3C0-61DB2FF1EEC0}" destId="{CEA0CA98-1E22-43A1-A4BD-2F4429348100}" srcOrd="8" destOrd="0" presId="urn:microsoft.com/office/officeart/2005/8/layout/vList3"/>
    <dgm:cxn modelId="{5CCE14E7-EA7D-453D-A91C-74546FC67D98}" type="presParOf" srcId="{CEA0CA98-1E22-43A1-A4BD-2F4429348100}" destId="{050D83D9-1AB1-4901-9643-4734575D69F9}" srcOrd="0" destOrd="0" presId="urn:microsoft.com/office/officeart/2005/8/layout/vList3"/>
    <dgm:cxn modelId="{74FFF10B-33D2-4E5B-83A4-E63A3409004F}" type="presParOf" srcId="{CEA0CA98-1E22-43A1-A4BD-2F4429348100}" destId="{EA6CDAD7-5C36-41C1-BAB6-3CE7E0CE3F2B}" srcOrd="1" destOrd="0" presId="urn:microsoft.com/office/officeart/2005/8/layout/vList3"/>
    <dgm:cxn modelId="{1001CBD6-8053-44EA-9BA3-C87476478A0C}" type="presParOf" srcId="{4C2F4D31-4314-4602-A3C0-61DB2FF1EEC0}" destId="{7F24E511-EAE0-48D1-AABB-89529C19A90F}" srcOrd="9" destOrd="0" presId="urn:microsoft.com/office/officeart/2005/8/layout/vList3"/>
    <dgm:cxn modelId="{E3285209-FE25-4262-BA66-08B8CD8B6FC0}" type="presParOf" srcId="{4C2F4D31-4314-4602-A3C0-61DB2FF1EEC0}" destId="{23734588-FF12-4986-B517-3C4CFFBFC8B5}" srcOrd="10" destOrd="0" presId="urn:microsoft.com/office/officeart/2005/8/layout/vList3"/>
    <dgm:cxn modelId="{44F565D3-10AE-4DB5-8BBD-0A90ECD97843}" type="presParOf" srcId="{23734588-FF12-4986-B517-3C4CFFBFC8B5}" destId="{A4918309-A658-4597-9B73-6CBC68A23F02}" srcOrd="0" destOrd="0" presId="urn:microsoft.com/office/officeart/2005/8/layout/vList3"/>
    <dgm:cxn modelId="{CB5DBE20-5AF7-4926-A855-931BBD98611D}" type="presParOf" srcId="{23734588-FF12-4986-B517-3C4CFFBFC8B5}" destId="{9BEE862C-E462-4C5D-B1FC-AC9FA26799C5}" srcOrd="1" destOrd="0" presId="urn:microsoft.com/office/officeart/2005/8/layout/vList3"/>
    <dgm:cxn modelId="{29F251DB-EC8A-4E75-8B88-BBB8EAA635C6}" type="presParOf" srcId="{4C2F4D31-4314-4602-A3C0-61DB2FF1EEC0}" destId="{0F22D40A-AB27-4E4B-BC43-F4D1A98C49F5}" srcOrd="11" destOrd="0" presId="urn:microsoft.com/office/officeart/2005/8/layout/vList3"/>
    <dgm:cxn modelId="{5F08E97C-074F-454E-B84E-2FCB2A5F7175}" type="presParOf" srcId="{4C2F4D31-4314-4602-A3C0-61DB2FF1EEC0}" destId="{BDA85C68-A4B0-43B3-98DB-2B0852BD9110}" srcOrd="12" destOrd="0" presId="urn:microsoft.com/office/officeart/2005/8/layout/vList3"/>
    <dgm:cxn modelId="{5F4BEF26-4710-4512-9D6B-D48CA796CD79}" type="presParOf" srcId="{BDA85C68-A4B0-43B3-98DB-2B0852BD9110}" destId="{2067A5AA-0DDB-4B68-80DD-69D1DF148D1F}" srcOrd="0" destOrd="0" presId="urn:microsoft.com/office/officeart/2005/8/layout/vList3"/>
    <dgm:cxn modelId="{3DE45C39-952B-4DF1-A8B8-B83826B0012C}" type="presParOf" srcId="{BDA85C68-A4B0-43B3-98DB-2B0852BD9110}" destId="{CFB716BF-F096-44AC-95AA-6B04459282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FBCC2-BB6B-4B68-96E3-4483FD1F65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43079-03E3-4174-991F-43CCE3E15DE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Күтілетін нәтиже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D070B-7EC3-4157-9A74-FE32C6F4FB14}" type="parTrans" cxnId="{290391AD-A4DE-4FBF-9411-F058380145B5}">
      <dgm:prSet/>
      <dgm:spPr/>
      <dgm:t>
        <a:bodyPr/>
        <a:lstStyle/>
        <a:p>
          <a:endParaRPr lang="ru-RU"/>
        </a:p>
      </dgm:t>
    </dgm:pt>
    <dgm:pt modelId="{64703511-BC93-42C0-8923-56065A073A87}" type="sibTrans" cxnId="{290391AD-A4DE-4FBF-9411-F058380145B5}">
      <dgm:prSet/>
      <dgm:spPr/>
      <dgm:t>
        <a:bodyPr/>
        <a:lstStyle/>
        <a:p>
          <a:endParaRPr lang="ru-RU"/>
        </a:p>
      </dgm:t>
    </dgm:pt>
    <dgm:pt modelId="{4FC11392-6E47-4034-B5D7-2417E3DDC8DD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Жаңа технологияны жетік меңгереді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48C2F-A8DA-4E85-A86D-59569E8025C2}" type="parTrans" cxnId="{40D49C11-DE4F-4011-BC6E-FD07E5C5FE3F}">
      <dgm:prSet/>
      <dgm:spPr/>
      <dgm:t>
        <a:bodyPr/>
        <a:lstStyle/>
        <a:p>
          <a:endParaRPr lang="ru-RU"/>
        </a:p>
      </dgm:t>
    </dgm:pt>
    <dgm:pt modelId="{0FB14048-F642-459F-9B98-CA96E085BB18}" type="sibTrans" cxnId="{40D49C11-DE4F-4011-BC6E-FD07E5C5FE3F}">
      <dgm:prSet/>
      <dgm:spPr/>
      <dgm:t>
        <a:bodyPr/>
        <a:lstStyle/>
        <a:p>
          <a:endParaRPr lang="ru-RU"/>
        </a:p>
      </dgm:t>
    </dgm:pt>
    <dgm:pt modelId="{CBA08D57-7DB5-4E1A-8B33-8B728FE51B7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Қоғамдық мәселеге өз ойын айта алады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69EBA-6F7B-46FE-9472-561B14AC8600}" type="parTrans" cxnId="{4684B21A-C60F-4607-B87B-55061FE2D6DF}">
      <dgm:prSet/>
      <dgm:spPr/>
      <dgm:t>
        <a:bodyPr/>
        <a:lstStyle/>
        <a:p>
          <a:endParaRPr lang="ru-RU"/>
        </a:p>
      </dgm:t>
    </dgm:pt>
    <dgm:pt modelId="{C6175FF5-4472-403F-946D-CB8693788EDD}" type="sibTrans" cxnId="{4684B21A-C60F-4607-B87B-55061FE2D6DF}">
      <dgm:prSet/>
      <dgm:spPr/>
      <dgm:t>
        <a:bodyPr/>
        <a:lstStyle/>
        <a:p>
          <a:endParaRPr lang="ru-RU"/>
        </a:p>
      </dgm:t>
    </dgm:pt>
    <dgm:pt modelId="{A93EB7F1-ACAE-4750-BC9A-42A2CD00219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Бәсекеге қабілетті</a:t>
          </a:r>
          <a:r>
            <a:rPr lang="kk-KZ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4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F2793-D271-4CDF-B1A6-DDF4C3252CFA}" type="parTrans" cxnId="{DAB75E03-1C70-4B4F-AB0C-45BC6A00110A}">
      <dgm:prSet/>
      <dgm:spPr/>
      <dgm:t>
        <a:bodyPr/>
        <a:lstStyle/>
        <a:p>
          <a:endParaRPr lang="ru-RU"/>
        </a:p>
      </dgm:t>
    </dgm:pt>
    <dgm:pt modelId="{F575CE1C-D8A3-4979-BFD9-0E566C30E88D}" type="sibTrans" cxnId="{DAB75E03-1C70-4B4F-AB0C-45BC6A00110A}">
      <dgm:prSet/>
      <dgm:spPr/>
      <dgm:t>
        <a:bodyPr/>
        <a:lstStyle/>
        <a:p>
          <a:endParaRPr lang="ru-RU"/>
        </a:p>
      </dgm:t>
    </dgm:pt>
    <dgm:pt modelId="{F54CF9E9-EBFB-40B9-8FA6-190969F6294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Жауапкершілікті өз мойнына алады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EF29C-30DB-4E02-BB73-0286E7CE9E10}" type="parTrans" cxnId="{1B62FFE1-A5D9-46E6-B524-0259E3064B06}">
      <dgm:prSet/>
      <dgm:spPr/>
      <dgm:t>
        <a:bodyPr/>
        <a:lstStyle/>
        <a:p>
          <a:endParaRPr lang="ru-RU"/>
        </a:p>
      </dgm:t>
    </dgm:pt>
    <dgm:pt modelId="{3B9902BD-B5FA-4396-A9BC-0F2B126156E4}" type="sibTrans" cxnId="{1B62FFE1-A5D9-46E6-B524-0259E3064B06}">
      <dgm:prSet/>
      <dgm:spPr/>
      <dgm:t>
        <a:bodyPr/>
        <a:lstStyle/>
        <a:p>
          <a:endParaRPr lang="ru-RU"/>
        </a:p>
      </dgm:t>
    </dgm:pt>
    <dgm:pt modelId="{70802F3D-EC62-48EA-B2C9-457D60594BEE}" type="pres">
      <dgm:prSet presAssocID="{55AFBCC2-BB6B-4B68-96E3-4483FD1F65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FC42F-5CD2-4B8B-878C-5D5BED34F6D4}" type="pres">
      <dgm:prSet presAssocID="{52543079-03E3-4174-991F-43CCE3E15DE8}" presName="root1" presStyleCnt="0"/>
      <dgm:spPr/>
    </dgm:pt>
    <dgm:pt modelId="{D1B9426E-EFD0-4BF4-8161-13B9BB788FCD}" type="pres">
      <dgm:prSet presAssocID="{52543079-03E3-4174-991F-43CCE3E15DE8}" presName="LevelOneTextNode" presStyleLbl="node0" presStyleIdx="0" presStyleCnt="1" custAng="5400000" custScaleX="198473" custScaleY="47587" custLinFactX="-55601" custLinFactNeighborX="-100000" custLinFactNeighborY="-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B1212-4F79-4121-B610-A5E8762FA8E9}" type="pres">
      <dgm:prSet presAssocID="{52543079-03E3-4174-991F-43CCE3E15DE8}" presName="level2hierChild" presStyleCnt="0"/>
      <dgm:spPr/>
    </dgm:pt>
    <dgm:pt modelId="{EFDF00A5-E456-47EC-9582-A29D1695ED57}" type="pres">
      <dgm:prSet presAssocID="{6CFEF29C-30DB-4E02-BB73-0286E7CE9E1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32BB482-3480-4436-87EE-06EFDFBF0D23}" type="pres">
      <dgm:prSet presAssocID="{6CFEF29C-30DB-4E02-BB73-0286E7CE9E1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00124D8-8B76-4EFF-B055-7F73357C43E9}" type="pres">
      <dgm:prSet presAssocID="{F54CF9E9-EBFB-40B9-8FA6-190969F62947}" presName="root2" presStyleCnt="0"/>
      <dgm:spPr/>
    </dgm:pt>
    <dgm:pt modelId="{5BE89A1A-2982-4F5E-AE05-628578AC3462}" type="pres">
      <dgm:prSet presAssocID="{F54CF9E9-EBFB-40B9-8FA6-190969F62947}" presName="LevelTwoTextNode" presStyleLbl="node2" presStyleIdx="0" presStyleCnt="4" custScaleX="189717" custLinFactNeighborX="7367" custLinFactNeighborY="14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38D01-62C6-4B10-B57C-93E7CE39CC18}" type="pres">
      <dgm:prSet presAssocID="{F54CF9E9-EBFB-40B9-8FA6-190969F62947}" presName="level3hierChild" presStyleCnt="0"/>
      <dgm:spPr/>
    </dgm:pt>
    <dgm:pt modelId="{E688B70D-8B04-4A85-ABD5-BE0F3A0F4D37}" type="pres">
      <dgm:prSet presAssocID="{26A48C2F-A8DA-4E85-A86D-59569E8025C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84911B0-9903-4009-8CA0-8CE89A5A16AB}" type="pres">
      <dgm:prSet presAssocID="{26A48C2F-A8DA-4E85-A86D-59569E8025C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CAC219D-274E-4D19-94D5-1DEFD02D5EC8}" type="pres">
      <dgm:prSet presAssocID="{4FC11392-6E47-4034-B5D7-2417E3DDC8DD}" presName="root2" presStyleCnt="0"/>
      <dgm:spPr/>
    </dgm:pt>
    <dgm:pt modelId="{5DEB6079-1BEB-48BD-9957-3D317DDDAAEE}" type="pres">
      <dgm:prSet presAssocID="{4FC11392-6E47-4034-B5D7-2417E3DDC8DD}" presName="LevelTwoTextNode" presStyleLbl="node2" presStyleIdx="1" presStyleCnt="4" custScaleX="190783" custLinFactNeighborX="5728" custLinFactNeighborY="4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1ACCC-F43B-450B-B20C-F1117A05973D}" type="pres">
      <dgm:prSet presAssocID="{4FC11392-6E47-4034-B5D7-2417E3DDC8DD}" presName="level3hierChild" presStyleCnt="0"/>
      <dgm:spPr/>
    </dgm:pt>
    <dgm:pt modelId="{A043429A-A947-4AE6-BFEC-DDF36B260139}" type="pres">
      <dgm:prSet presAssocID="{E8969EBA-6F7B-46FE-9472-561B14AC860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D036D49-94A4-4D16-A7AD-E1EDA9019786}" type="pres">
      <dgm:prSet presAssocID="{E8969EBA-6F7B-46FE-9472-561B14AC860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D480CB5-954C-4453-8F1C-EF385E9E185A}" type="pres">
      <dgm:prSet presAssocID="{CBA08D57-7DB5-4E1A-8B33-8B728FE51B7D}" presName="root2" presStyleCnt="0"/>
      <dgm:spPr/>
    </dgm:pt>
    <dgm:pt modelId="{970FF7B5-B002-45DF-8BAE-6711CAFD7811}" type="pres">
      <dgm:prSet presAssocID="{CBA08D57-7DB5-4E1A-8B33-8B728FE51B7D}" presName="LevelTwoTextNode" presStyleLbl="node2" presStyleIdx="2" presStyleCnt="4" custScaleX="188734" custLinFactNeighborX="7367" custLinFactNeighborY="1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91FBC-5D98-4861-B6A3-402FE1B6141D}" type="pres">
      <dgm:prSet presAssocID="{CBA08D57-7DB5-4E1A-8B33-8B728FE51B7D}" presName="level3hierChild" presStyleCnt="0"/>
      <dgm:spPr/>
    </dgm:pt>
    <dgm:pt modelId="{1B374FA7-9E0A-4984-B6B6-F7ABAB250476}" type="pres">
      <dgm:prSet presAssocID="{E87F2793-D271-4CDF-B1A6-DDF4C3252CF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97CDBBF-8064-4384-BDE0-3DF5137F8E13}" type="pres">
      <dgm:prSet presAssocID="{E87F2793-D271-4CDF-B1A6-DDF4C3252CF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73297FC-FE9D-40FD-979D-377AA2AC09C2}" type="pres">
      <dgm:prSet presAssocID="{A93EB7F1-ACAE-4750-BC9A-42A2CD002199}" presName="root2" presStyleCnt="0"/>
      <dgm:spPr/>
    </dgm:pt>
    <dgm:pt modelId="{2D516B48-8F6D-4C71-A799-472CA93AB78D}" type="pres">
      <dgm:prSet presAssocID="{A93EB7F1-ACAE-4750-BC9A-42A2CD002199}" presName="LevelTwoTextNode" presStyleLbl="node2" presStyleIdx="3" presStyleCnt="4" custScaleX="185093" custScaleY="96354" custLinFactNeighborX="10483" custLinFactNeighborY="-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BB51AD-8FD5-4D94-BFC6-EECD592D70DB}" type="pres">
      <dgm:prSet presAssocID="{A93EB7F1-ACAE-4750-BC9A-42A2CD002199}" presName="level3hierChild" presStyleCnt="0"/>
      <dgm:spPr/>
    </dgm:pt>
  </dgm:ptLst>
  <dgm:cxnLst>
    <dgm:cxn modelId="{E21E3750-8A3B-4ADD-8E39-E8562B67CA5A}" type="presOf" srcId="{6CFEF29C-30DB-4E02-BB73-0286E7CE9E10}" destId="{C32BB482-3480-4436-87EE-06EFDFBF0D23}" srcOrd="1" destOrd="0" presId="urn:microsoft.com/office/officeart/2008/layout/HorizontalMultiLevelHierarchy"/>
    <dgm:cxn modelId="{A196486B-F443-424C-AC9F-A06C348A0893}" type="presOf" srcId="{F54CF9E9-EBFB-40B9-8FA6-190969F62947}" destId="{5BE89A1A-2982-4F5E-AE05-628578AC3462}" srcOrd="0" destOrd="0" presId="urn:microsoft.com/office/officeart/2008/layout/HorizontalMultiLevelHierarchy"/>
    <dgm:cxn modelId="{DAB75E03-1C70-4B4F-AB0C-45BC6A00110A}" srcId="{52543079-03E3-4174-991F-43CCE3E15DE8}" destId="{A93EB7F1-ACAE-4750-BC9A-42A2CD002199}" srcOrd="3" destOrd="0" parTransId="{E87F2793-D271-4CDF-B1A6-DDF4C3252CFA}" sibTransId="{F575CE1C-D8A3-4979-BFD9-0E566C30E88D}"/>
    <dgm:cxn modelId="{8C14EAE1-22CB-44E0-846C-959B41D96125}" type="presOf" srcId="{26A48C2F-A8DA-4E85-A86D-59569E8025C2}" destId="{E688B70D-8B04-4A85-ABD5-BE0F3A0F4D37}" srcOrd="0" destOrd="0" presId="urn:microsoft.com/office/officeart/2008/layout/HorizontalMultiLevelHierarchy"/>
    <dgm:cxn modelId="{A9043651-810B-416A-8D86-738EC911045F}" type="presOf" srcId="{52543079-03E3-4174-991F-43CCE3E15DE8}" destId="{D1B9426E-EFD0-4BF4-8161-13B9BB788FCD}" srcOrd="0" destOrd="0" presId="urn:microsoft.com/office/officeart/2008/layout/HorizontalMultiLevelHierarchy"/>
    <dgm:cxn modelId="{97F5E4E2-E042-44E3-A765-0A524866D1C0}" type="presOf" srcId="{E8969EBA-6F7B-46FE-9472-561B14AC8600}" destId="{A043429A-A947-4AE6-BFEC-DDF36B260139}" srcOrd="0" destOrd="0" presId="urn:microsoft.com/office/officeart/2008/layout/HorizontalMultiLevelHierarchy"/>
    <dgm:cxn modelId="{775C4BC1-C9EC-4F96-A508-138323F55C09}" type="presOf" srcId="{E87F2793-D271-4CDF-B1A6-DDF4C3252CFA}" destId="{1B374FA7-9E0A-4984-B6B6-F7ABAB250476}" srcOrd="0" destOrd="0" presId="urn:microsoft.com/office/officeart/2008/layout/HorizontalMultiLevelHierarchy"/>
    <dgm:cxn modelId="{6C03405F-6E08-4470-BFD5-B7240B9E695E}" type="presOf" srcId="{4FC11392-6E47-4034-B5D7-2417E3DDC8DD}" destId="{5DEB6079-1BEB-48BD-9957-3D317DDDAAEE}" srcOrd="0" destOrd="0" presId="urn:microsoft.com/office/officeart/2008/layout/HorizontalMultiLevelHierarchy"/>
    <dgm:cxn modelId="{4973960D-CD0D-4A66-BA5B-50338A6A97EA}" type="presOf" srcId="{E8969EBA-6F7B-46FE-9472-561B14AC8600}" destId="{6D036D49-94A4-4D16-A7AD-E1EDA9019786}" srcOrd="1" destOrd="0" presId="urn:microsoft.com/office/officeart/2008/layout/HorizontalMultiLevelHierarchy"/>
    <dgm:cxn modelId="{E57BBE94-5331-479A-A62F-5141C68DD925}" type="presOf" srcId="{6CFEF29C-30DB-4E02-BB73-0286E7CE9E10}" destId="{EFDF00A5-E456-47EC-9582-A29D1695ED57}" srcOrd="0" destOrd="0" presId="urn:microsoft.com/office/officeart/2008/layout/HorizontalMultiLevelHierarchy"/>
    <dgm:cxn modelId="{1B62FFE1-A5D9-46E6-B524-0259E3064B06}" srcId="{52543079-03E3-4174-991F-43CCE3E15DE8}" destId="{F54CF9E9-EBFB-40B9-8FA6-190969F62947}" srcOrd="0" destOrd="0" parTransId="{6CFEF29C-30DB-4E02-BB73-0286E7CE9E10}" sibTransId="{3B9902BD-B5FA-4396-A9BC-0F2B126156E4}"/>
    <dgm:cxn modelId="{F10E49C0-6E5B-4A8A-88F9-5D87C4FD6DCE}" type="presOf" srcId="{E87F2793-D271-4CDF-B1A6-DDF4C3252CFA}" destId="{F97CDBBF-8064-4384-BDE0-3DF5137F8E13}" srcOrd="1" destOrd="0" presId="urn:microsoft.com/office/officeart/2008/layout/HorizontalMultiLevelHierarchy"/>
    <dgm:cxn modelId="{96333DEF-005E-48D0-A90E-7D41942C1B51}" type="presOf" srcId="{55AFBCC2-BB6B-4B68-96E3-4483FD1F65BC}" destId="{70802F3D-EC62-48EA-B2C9-457D60594BEE}" srcOrd="0" destOrd="0" presId="urn:microsoft.com/office/officeart/2008/layout/HorizontalMultiLevelHierarchy"/>
    <dgm:cxn modelId="{0543BCAC-A0B1-405D-9123-691555542FA6}" type="presOf" srcId="{CBA08D57-7DB5-4E1A-8B33-8B728FE51B7D}" destId="{970FF7B5-B002-45DF-8BAE-6711CAFD7811}" srcOrd="0" destOrd="0" presId="urn:microsoft.com/office/officeart/2008/layout/HorizontalMultiLevelHierarchy"/>
    <dgm:cxn modelId="{8B54BF40-05CF-4F4F-91AB-D471E77272FD}" type="presOf" srcId="{A93EB7F1-ACAE-4750-BC9A-42A2CD002199}" destId="{2D516B48-8F6D-4C71-A799-472CA93AB78D}" srcOrd="0" destOrd="0" presId="urn:microsoft.com/office/officeart/2008/layout/HorizontalMultiLevelHierarchy"/>
    <dgm:cxn modelId="{4684B21A-C60F-4607-B87B-55061FE2D6DF}" srcId="{52543079-03E3-4174-991F-43CCE3E15DE8}" destId="{CBA08D57-7DB5-4E1A-8B33-8B728FE51B7D}" srcOrd="2" destOrd="0" parTransId="{E8969EBA-6F7B-46FE-9472-561B14AC8600}" sibTransId="{C6175FF5-4472-403F-946D-CB8693788EDD}"/>
    <dgm:cxn modelId="{102083CD-BE1B-4B44-A8FD-71E167280D2B}" type="presOf" srcId="{26A48C2F-A8DA-4E85-A86D-59569E8025C2}" destId="{B84911B0-9903-4009-8CA0-8CE89A5A16AB}" srcOrd="1" destOrd="0" presId="urn:microsoft.com/office/officeart/2008/layout/HorizontalMultiLevelHierarchy"/>
    <dgm:cxn modelId="{290391AD-A4DE-4FBF-9411-F058380145B5}" srcId="{55AFBCC2-BB6B-4B68-96E3-4483FD1F65BC}" destId="{52543079-03E3-4174-991F-43CCE3E15DE8}" srcOrd="0" destOrd="0" parTransId="{8A2D070B-7EC3-4157-9A74-FE32C6F4FB14}" sibTransId="{64703511-BC93-42C0-8923-56065A073A87}"/>
    <dgm:cxn modelId="{40D49C11-DE4F-4011-BC6E-FD07E5C5FE3F}" srcId="{52543079-03E3-4174-991F-43CCE3E15DE8}" destId="{4FC11392-6E47-4034-B5D7-2417E3DDC8DD}" srcOrd="1" destOrd="0" parTransId="{26A48C2F-A8DA-4E85-A86D-59569E8025C2}" sibTransId="{0FB14048-F642-459F-9B98-CA96E085BB18}"/>
    <dgm:cxn modelId="{54B7CB3A-210E-4262-808B-C1156FA07EA4}" type="presParOf" srcId="{70802F3D-EC62-48EA-B2C9-457D60594BEE}" destId="{1E6FC42F-5CD2-4B8B-878C-5D5BED34F6D4}" srcOrd="0" destOrd="0" presId="urn:microsoft.com/office/officeart/2008/layout/HorizontalMultiLevelHierarchy"/>
    <dgm:cxn modelId="{B8FE13E5-4170-430C-9CC9-79677CF16A88}" type="presParOf" srcId="{1E6FC42F-5CD2-4B8B-878C-5D5BED34F6D4}" destId="{D1B9426E-EFD0-4BF4-8161-13B9BB788FCD}" srcOrd="0" destOrd="0" presId="urn:microsoft.com/office/officeart/2008/layout/HorizontalMultiLevelHierarchy"/>
    <dgm:cxn modelId="{011C9D25-4964-4494-9008-4E8DF06E8FEC}" type="presParOf" srcId="{1E6FC42F-5CD2-4B8B-878C-5D5BED34F6D4}" destId="{54DB1212-4F79-4121-B610-A5E8762FA8E9}" srcOrd="1" destOrd="0" presId="urn:microsoft.com/office/officeart/2008/layout/HorizontalMultiLevelHierarchy"/>
    <dgm:cxn modelId="{1226B141-29AF-4780-90D3-D83F3DA90BB8}" type="presParOf" srcId="{54DB1212-4F79-4121-B610-A5E8762FA8E9}" destId="{EFDF00A5-E456-47EC-9582-A29D1695ED57}" srcOrd="0" destOrd="0" presId="urn:microsoft.com/office/officeart/2008/layout/HorizontalMultiLevelHierarchy"/>
    <dgm:cxn modelId="{E23B5CE0-EFC0-4948-A4D1-5BF2ADD4C58D}" type="presParOf" srcId="{EFDF00A5-E456-47EC-9582-A29D1695ED57}" destId="{C32BB482-3480-4436-87EE-06EFDFBF0D23}" srcOrd="0" destOrd="0" presId="urn:microsoft.com/office/officeart/2008/layout/HorizontalMultiLevelHierarchy"/>
    <dgm:cxn modelId="{5056258C-7403-46A2-A19C-22455828CB58}" type="presParOf" srcId="{54DB1212-4F79-4121-B610-A5E8762FA8E9}" destId="{800124D8-8B76-4EFF-B055-7F73357C43E9}" srcOrd="1" destOrd="0" presId="urn:microsoft.com/office/officeart/2008/layout/HorizontalMultiLevelHierarchy"/>
    <dgm:cxn modelId="{8FDB7437-3567-4D1A-BB18-928856951E75}" type="presParOf" srcId="{800124D8-8B76-4EFF-B055-7F73357C43E9}" destId="{5BE89A1A-2982-4F5E-AE05-628578AC3462}" srcOrd="0" destOrd="0" presId="urn:microsoft.com/office/officeart/2008/layout/HorizontalMultiLevelHierarchy"/>
    <dgm:cxn modelId="{99AF3ED2-3CFA-4EAD-ABDF-EA406B600702}" type="presParOf" srcId="{800124D8-8B76-4EFF-B055-7F73357C43E9}" destId="{53E38D01-62C6-4B10-B57C-93E7CE39CC18}" srcOrd="1" destOrd="0" presId="urn:microsoft.com/office/officeart/2008/layout/HorizontalMultiLevelHierarchy"/>
    <dgm:cxn modelId="{D1E04525-320C-42C8-8F3C-E2822EC3B0B2}" type="presParOf" srcId="{54DB1212-4F79-4121-B610-A5E8762FA8E9}" destId="{E688B70D-8B04-4A85-ABD5-BE0F3A0F4D37}" srcOrd="2" destOrd="0" presId="urn:microsoft.com/office/officeart/2008/layout/HorizontalMultiLevelHierarchy"/>
    <dgm:cxn modelId="{E70614BB-A171-4B4B-8AA1-AF3A77C15758}" type="presParOf" srcId="{E688B70D-8B04-4A85-ABD5-BE0F3A0F4D37}" destId="{B84911B0-9903-4009-8CA0-8CE89A5A16AB}" srcOrd="0" destOrd="0" presId="urn:microsoft.com/office/officeart/2008/layout/HorizontalMultiLevelHierarchy"/>
    <dgm:cxn modelId="{8B494CAC-2395-4CE9-ABAD-A7F724846849}" type="presParOf" srcId="{54DB1212-4F79-4121-B610-A5E8762FA8E9}" destId="{3CAC219D-274E-4D19-94D5-1DEFD02D5EC8}" srcOrd="3" destOrd="0" presId="urn:microsoft.com/office/officeart/2008/layout/HorizontalMultiLevelHierarchy"/>
    <dgm:cxn modelId="{850CAEA6-937F-4923-B991-8ED24C23858C}" type="presParOf" srcId="{3CAC219D-274E-4D19-94D5-1DEFD02D5EC8}" destId="{5DEB6079-1BEB-48BD-9957-3D317DDDAAEE}" srcOrd="0" destOrd="0" presId="urn:microsoft.com/office/officeart/2008/layout/HorizontalMultiLevelHierarchy"/>
    <dgm:cxn modelId="{D10D3417-7033-439C-A11C-AC63B6752E49}" type="presParOf" srcId="{3CAC219D-274E-4D19-94D5-1DEFD02D5EC8}" destId="{6241ACCC-F43B-450B-B20C-F1117A05973D}" srcOrd="1" destOrd="0" presId="urn:microsoft.com/office/officeart/2008/layout/HorizontalMultiLevelHierarchy"/>
    <dgm:cxn modelId="{1F683AD7-C0C7-49A8-BEE3-BF93B6E19A8E}" type="presParOf" srcId="{54DB1212-4F79-4121-B610-A5E8762FA8E9}" destId="{A043429A-A947-4AE6-BFEC-DDF36B260139}" srcOrd="4" destOrd="0" presId="urn:microsoft.com/office/officeart/2008/layout/HorizontalMultiLevelHierarchy"/>
    <dgm:cxn modelId="{4DF8FCBD-A85F-470D-B7CA-E9985B2ED3BD}" type="presParOf" srcId="{A043429A-A947-4AE6-BFEC-DDF36B260139}" destId="{6D036D49-94A4-4D16-A7AD-E1EDA9019786}" srcOrd="0" destOrd="0" presId="urn:microsoft.com/office/officeart/2008/layout/HorizontalMultiLevelHierarchy"/>
    <dgm:cxn modelId="{3F50E2B1-79BC-43AA-80A9-2ACF87BE9A46}" type="presParOf" srcId="{54DB1212-4F79-4121-B610-A5E8762FA8E9}" destId="{DD480CB5-954C-4453-8F1C-EF385E9E185A}" srcOrd="5" destOrd="0" presId="urn:microsoft.com/office/officeart/2008/layout/HorizontalMultiLevelHierarchy"/>
    <dgm:cxn modelId="{33B235DB-9664-4FE1-AABF-3C5B6043E501}" type="presParOf" srcId="{DD480CB5-954C-4453-8F1C-EF385E9E185A}" destId="{970FF7B5-B002-45DF-8BAE-6711CAFD7811}" srcOrd="0" destOrd="0" presId="urn:microsoft.com/office/officeart/2008/layout/HorizontalMultiLevelHierarchy"/>
    <dgm:cxn modelId="{DE4FE704-5F57-455A-AE21-4773B0423A99}" type="presParOf" srcId="{DD480CB5-954C-4453-8F1C-EF385E9E185A}" destId="{E8E91FBC-5D98-4861-B6A3-402FE1B6141D}" srcOrd="1" destOrd="0" presId="urn:microsoft.com/office/officeart/2008/layout/HorizontalMultiLevelHierarchy"/>
    <dgm:cxn modelId="{3F8C0002-9064-4DDC-94B9-358F6870836A}" type="presParOf" srcId="{54DB1212-4F79-4121-B610-A5E8762FA8E9}" destId="{1B374FA7-9E0A-4984-B6B6-F7ABAB250476}" srcOrd="6" destOrd="0" presId="urn:microsoft.com/office/officeart/2008/layout/HorizontalMultiLevelHierarchy"/>
    <dgm:cxn modelId="{2FE5DC12-DE64-4556-B252-BBE4C540D64C}" type="presParOf" srcId="{1B374FA7-9E0A-4984-B6B6-F7ABAB250476}" destId="{F97CDBBF-8064-4384-BDE0-3DF5137F8E13}" srcOrd="0" destOrd="0" presId="urn:microsoft.com/office/officeart/2008/layout/HorizontalMultiLevelHierarchy"/>
    <dgm:cxn modelId="{15362813-3EB8-454E-9D62-D6957A15FE27}" type="presParOf" srcId="{54DB1212-4F79-4121-B610-A5E8762FA8E9}" destId="{073297FC-FE9D-40FD-979D-377AA2AC09C2}" srcOrd="7" destOrd="0" presId="urn:microsoft.com/office/officeart/2008/layout/HorizontalMultiLevelHierarchy"/>
    <dgm:cxn modelId="{3385E092-1676-4FCB-B1D0-E676CED4064A}" type="presParOf" srcId="{073297FC-FE9D-40FD-979D-377AA2AC09C2}" destId="{2D516B48-8F6D-4C71-A799-472CA93AB78D}" srcOrd="0" destOrd="0" presId="urn:microsoft.com/office/officeart/2008/layout/HorizontalMultiLevelHierarchy"/>
    <dgm:cxn modelId="{5603F119-525C-48BA-9EAB-BE445FD9C0ED}" type="presParOf" srcId="{073297FC-FE9D-40FD-979D-377AA2AC09C2}" destId="{BBBB51AD-8FD5-4D94-BFC6-EECD592D70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2AD17-8E8B-4967-9C99-38010BDD6B32}">
      <dsp:nvSpPr>
        <dsp:cNvPr id="0" name=""/>
        <dsp:cNvSpPr/>
      </dsp:nvSpPr>
      <dsp:spPr>
        <a:xfrm>
          <a:off x="3242984" y="44006"/>
          <a:ext cx="1876778" cy="740715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Күн режимін жасау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143" y="80165"/>
        <a:ext cx="1804460" cy="668397"/>
      </dsp:txXfrm>
    </dsp:sp>
    <dsp:sp modelId="{359C9DC6-E369-4637-8B40-EC2DE049E637}">
      <dsp:nvSpPr>
        <dsp:cNvPr id="0" name=""/>
        <dsp:cNvSpPr/>
      </dsp:nvSpPr>
      <dsp:spPr>
        <a:xfrm>
          <a:off x="826335" y="189469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4299798" y="401979"/>
              </a:moveTo>
              <a:arcTo wR="2842514" hR="2842514" stAng="18050527" swAng="881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BC2F9-0494-466E-A365-4141EF1CD72C}">
      <dsp:nvSpPr>
        <dsp:cNvPr id="0" name=""/>
        <dsp:cNvSpPr/>
      </dsp:nvSpPr>
      <dsp:spPr>
        <a:xfrm>
          <a:off x="5063832" y="1046121"/>
          <a:ext cx="2100007" cy="727063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 жаттығуын жасау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9324" y="1081613"/>
        <a:ext cx="2029023" cy="656079"/>
      </dsp:txXfrm>
    </dsp:sp>
    <dsp:sp modelId="{73BD31CF-6C20-4160-B439-826146F317F3}">
      <dsp:nvSpPr>
        <dsp:cNvPr id="0" name=""/>
        <dsp:cNvSpPr/>
      </dsp:nvSpPr>
      <dsp:spPr>
        <a:xfrm>
          <a:off x="1710081" y="1095516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4688431" y="680921"/>
              </a:moveTo>
              <a:arcTo wR="2842514" hR="2842514" stAng="18629762" swAng="5952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36EE1-B0BC-435D-A49A-CDB4FBB7EDB4}">
      <dsp:nvSpPr>
        <dsp:cNvPr id="0" name=""/>
        <dsp:cNvSpPr/>
      </dsp:nvSpPr>
      <dsp:spPr>
        <a:xfrm>
          <a:off x="5927926" y="2130637"/>
          <a:ext cx="1903205" cy="798379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 тамақтану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Витаминдер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6900" y="2169611"/>
        <a:ext cx="1825257" cy="720431"/>
      </dsp:txXfrm>
    </dsp:sp>
    <dsp:sp modelId="{FFA7F0EF-F60A-4D57-A8A0-ACEC680AA211}">
      <dsp:nvSpPr>
        <dsp:cNvPr id="0" name=""/>
        <dsp:cNvSpPr/>
      </dsp:nvSpPr>
      <dsp:spPr>
        <a:xfrm>
          <a:off x="1370205" y="-679603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5573959" y="3629343"/>
              </a:moveTo>
              <a:arcTo wR="2842514" hR="2842514" stAng="964184" swAng="2619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0338D-C657-41E4-843D-20776DAE885D}">
      <dsp:nvSpPr>
        <dsp:cNvPr id="0" name=""/>
        <dsp:cNvSpPr/>
      </dsp:nvSpPr>
      <dsp:spPr>
        <a:xfrm>
          <a:off x="3314908" y="4628731"/>
          <a:ext cx="2796120" cy="110608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Қолөнер және шығармашылық қабілеттерін дамыту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8902" y="4682725"/>
        <a:ext cx="2688132" cy="998092"/>
      </dsp:txXfrm>
    </dsp:sp>
    <dsp:sp modelId="{3B2C86E6-EA6F-4733-97BD-75D32DDF648B}">
      <dsp:nvSpPr>
        <dsp:cNvPr id="0" name=""/>
        <dsp:cNvSpPr/>
      </dsp:nvSpPr>
      <dsp:spPr>
        <a:xfrm>
          <a:off x="2895183" y="3727361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440168" y="1323099"/>
              </a:moveTo>
              <a:arcTo wR="2842514" hR="2842514" stAng="12738731" swAng="5048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9B482-15F3-4E61-91FC-AE84F138FB39}">
      <dsp:nvSpPr>
        <dsp:cNvPr id="0" name=""/>
        <dsp:cNvSpPr/>
      </dsp:nvSpPr>
      <dsp:spPr>
        <a:xfrm>
          <a:off x="5855926" y="4042470"/>
          <a:ext cx="2125168" cy="682502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Ұйқы режимін сақтау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9243" y="4075787"/>
        <a:ext cx="2058534" cy="615868"/>
      </dsp:txXfrm>
    </dsp:sp>
    <dsp:sp modelId="{67987467-7FB0-45F5-A327-161AAECC173D}">
      <dsp:nvSpPr>
        <dsp:cNvPr id="0" name=""/>
        <dsp:cNvSpPr/>
      </dsp:nvSpPr>
      <dsp:spPr>
        <a:xfrm>
          <a:off x="1108975" y="1376762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5629793" y="3400159"/>
              </a:moveTo>
              <a:arcTo wR="2842514" hR="2842514" stAng="678820" swAng="80883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75C7E-8044-4B38-9AC1-C017C1DA0480}">
      <dsp:nvSpPr>
        <dsp:cNvPr id="0" name=""/>
        <dsp:cNvSpPr/>
      </dsp:nvSpPr>
      <dsp:spPr>
        <a:xfrm>
          <a:off x="7543" y="5019004"/>
          <a:ext cx="2474228" cy="740715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Жауапкершілікті сезіну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2" y="5055163"/>
        <a:ext cx="2401910" cy="668397"/>
      </dsp:txXfrm>
    </dsp:sp>
    <dsp:sp modelId="{53177EC5-F88E-42BF-816E-30E382C1DB0F}">
      <dsp:nvSpPr>
        <dsp:cNvPr id="0" name=""/>
        <dsp:cNvSpPr/>
      </dsp:nvSpPr>
      <dsp:spPr>
        <a:xfrm>
          <a:off x="910692" y="2889417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93403" y="2119825"/>
              </a:moveTo>
              <a:arcTo wR="2842514" hR="2842514" stAng="11683724" swAng="12021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367E3-A8A4-4D42-A82E-E3FE8A17C49E}">
      <dsp:nvSpPr>
        <dsp:cNvPr id="0" name=""/>
        <dsp:cNvSpPr/>
      </dsp:nvSpPr>
      <dsp:spPr>
        <a:xfrm>
          <a:off x="0" y="3074079"/>
          <a:ext cx="2615704" cy="1028749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Ата-анаңмен тығыз байланыста болу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19" y="3124298"/>
        <a:ext cx="2515266" cy="928311"/>
      </dsp:txXfrm>
    </dsp:sp>
    <dsp:sp modelId="{6D4D4BF1-AAC2-4B58-9450-332B75D50D5B}">
      <dsp:nvSpPr>
        <dsp:cNvPr id="0" name=""/>
        <dsp:cNvSpPr/>
      </dsp:nvSpPr>
      <dsp:spPr>
        <a:xfrm>
          <a:off x="943313" y="-1124122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339449" y="4189568"/>
              </a:moveTo>
              <a:arcTo wR="2842514" hR="2842514" stAng="9102755" swAng="11692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6C165-5454-4BC9-92D8-38179CA9C9AF}">
      <dsp:nvSpPr>
        <dsp:cNvPr id="0" name=""/>
        <dsp:cNvSpPr/>
      </dsp:nvSpPr>
      <dsp:spPr>
        <a:xfrm>
          <a:off x="0" y="1402828"/>
          <a:ext cx="2251740" cy="740715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Сақтық шарасын (маска) сақтау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9" y="1438987"/>
        <a:ext cx="2179422" cy="668397"/>
      </dsp:txXfrm>
    </dsp:sp>
    <dsp:sp modelId="{34141DE1-E7E6-4B07-AAEA-CC3C05591465}">
      <dsp:nvSpPr>
        <dsp:cNvPr id="0" name=""/>
        <dsp:cNvSpPr/>
      </dsp:nvSpPr>
      <dsp:spPr>
        <a:xfrm>
          <a:off x="167211" y="855374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1169813" y="544262"/>
              </a:moveTo>
              <a:arcTo wR="2842514" hR="2842514" stAng="14037140" swAng="642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EE95D-978C-4E84-ABB9-714B4E204FB1}">
      <dsp:nvSpPr>
        <dsp:cNvPr id="0" name=""/>
        <dsp:cNvSpPr/>
      </dsp:nvSpPr>
      <dsp:spPr>
        <a:xfrm>
          <a:off x="1260377" y="423652"/>
          <a:ext cx="1811470" cy="70274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 ауада серуендеу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4682" y="457957"/>
        <a:ext cx="1742860" cy="634136"/>
      </dsp:txXfrm>
    </dsp:sp>
    <dsp:sp modelId="{CCF46C95-7089-44A5-A401-97324AA1F9B9}">
      <dsp:nvSpPr>
        <dsp:cNvPr id="0" name=""/>
        <dsp:cNvSpPr/>
      </dsp:nvSpPr>
      <dsp:spPr>
        <a:xfrm>
          <a:off x="-583498" y="388788"/>
          <a:ext cx="5685029" cy="5685029"/>
        </a:xfrm>
        <a:custGeom>
          <a:avLst/>
          <a:gdLst/>
          <a:ahLst/>
          <a:cxnLst/>
          <a:rect l="0" t="0" r="0" b="0"/>
          <a:pathLst>
            <a:path>
              <a:moveTo>
                <a:pt x="3291862" y="35741"/>
              </a:moveTo>
              <a:arcTo wR="2842514" hR="2842514" stAng="16745732" swAng="6626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1EF65-5A8B-487A-AC44-63A950207263}">
      <dsp:nvSpPr>
        <dsp:cNvPr id="0" name=""/>
        <dsp:cNvSpPr/>
      </dsp:nvSpPr>
      <dsp:spPr>
        <a:xfrm rot="10800000">
          <a:off x="2236809" y="62167"/>
          <a:ext cx="6355726" cy="79609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Сабақ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кесте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мен </a:t>
          </a: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хабарландыруларды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күнделікті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қарап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отыру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435833" y="62167"/>
        <a:ext cx="6156702" cy="796096"/>
      </dsp:txXfrm>
    </dsp:sp>
    <dsp:sp modelId="{108B55FE-F713-46F1-84D4-246780283DB4}">
      <dsp:nvSpPr>
        <dsp:cNvPr id="0" name=""/>
        <dsp:cNvSpPr/>
      </dsp:nvSpPr>
      <dsp:spPr>
        <a:xfrm>
          <a:off x="989136" y="1620"/>
          <a:ext cx="977686" cy="9390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EAFF-D899-4C12-B680-97778B3341A3}">
      <dsp:nvSpPr>
        <dsp:cNvPr id="0" name=""/>
        <dsp:cNvSpPr/>
      </dsp:nvSpPr>
      <dsp:spPr>
        <a:xfrm rot="10800000">
          <a:off x="2358082" y="1071747"/>
          <a:ext cx="6256952" cy="73546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Киім үлгісін сақтау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541947" y="1071747"/>
        <a:ext cx="6073087" cy="735460"/>
      </dsp:txXfrm>
    </dsp:sp>
    <dsp:sp modelId="{84D13877-153D-4499-96EC-794BE714D328}">
      <dsp:nvSpPr>
        <dsp:cNvPr id="0" name=""/>
        <dsp:cNvSpPr/>
      </dsp:nvSpPr>
      <dsp:spPr>
        <a:xfrm>
          <a:off x="992927" y="963136"/>
          <a:ext cx="1028872" cy="9682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82E9B-AECC-4BA3-B43E-D36BD67B5549}">
      <dsp:nvSpPr>
        <dsp:cNvPr id="0" name=""/>
        <dsp:cNvSpPr/>
      </dsp:nvSpPr>
      <dsp:spPr>
        <a:xfrm rot="10800000">
          <a:off x="2322377" y="1984244"/>
          <a:ext cx="6304601" cy="72406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Түрлі ақпараттық технологияларды пайдалану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503392" y="1984244"/>
        <a:ext cx="6123586" cy="724062"/>
      </dsp:txXfrm>
    </dsp:sp>
    <dsp:sp modelId="{44676DD2-183A-4589-8D64-4D884D6C87B5}">
      <dsp:nvSpPr>
        <dsp:cNvPr id="0" name=""/>
        <dsp:cNvSpPr/>
      </dsp:nvSpPr>
      <dsp:spPr>
        <a:xfrm>
          <a:off x="962579" y="1948539"/>
          <a:ext cx="1028999" cy="8648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D5990-A263-49AC-8302-8E990B864DC0}">
      <dsp:nvSpPr>
        <dsp:cNvPr id="0" name=""/>
        <dsp:cNvSpPr/>
      </dsp:nvSpPr>
      <dsp:spPr>
        <a:xfrm rot="10800000">
          <a:off x="2185598" y="2971313"/>
          <a:ext cx="6411267" cy="62408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Мұғаліммен кері байланыс орнату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341618" y="2971313"/>
        <a:ext cx="6255247" cy="624082"/>
      </dsp:txXfrm>
    </dsp:sp>
    <dsp:sp modelId="{CA6E369A-B49F-4217-8DE3-8B822892A85B}">
      <dsp:nvSpPr>
        <dsp:cNvPr id="0" name=""/>
        <dsp:cNvSpPr/>
      </dsp:nvSpPr>
      <dsp:spPr>
        <a:xfrm>
          <a:off x="987331" y="2810962"/>
          <a:ext cx="939468" cy="92082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DAD7-5C36-41C1-BAB6-3CE7E0CE3F2B}">
      <dsp:nvSpPr>
        <dsp:cNvPr id="0" name=""/>
        <dsp:cNvSpPr/>
      </dsp:nvSpPr>
      <dsp:spPr>
        <a:xfrm rot="10800000">
          <a:off x="2297784" y="3937781"/>
          <a:ext cx="6317854" cy="55782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Достармен</a:t>
          </a:r>
          <a:r>
            <a:rPr lang="kk-KZ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желіде сұхбат орнату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437241" y="3937781"/>
        <a:ext cx="6178397" cy="557827"/>
      </dsp:txXfrm>
    </dsp:sp>
    <dsp:sp modelId="{050D83D9-1AB1-4901-9643-4734575D69F9}">
      <dsp:nvSpPr>
        <dsp:cNvPr id="0" name=""/>
        <dsp:cNvSpPr/>
      </dsp:nvSpPr>
      <dsp:spPr>
        <a:xfrm>
          <a:off x="982863" y="3745603"/>
          <a:ext cx="1039178" cy="86400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862C-E462-4C5D-B1FC-AC9FA26799C5}">
      <dsp:nvSpPr>
        <dsp:cNvPr id="0" name=""/>
        <dsp:cNvSpPr/>
      </dsp:nvSpPr>
      <dsp:spPr>
        <a:xfrm rot="10800000">
          <a:off x="2304278" y="4752527"/>
          <a:ext cx="6306250" cy="72482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Қазақстандық платформаларды пайдалану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485483" y="4752527"/>
        <a:ext cx="6125045" cy="724820"/>
      </dsp:txXfrm>
    </dsp:sp>
    <dsp:sp modelId="{A4918309-A658-4597-9B73-6CBC68A23F02}">
      <dsp:nvSpPr>
        <dsp:cNvPr id="0" name=""/>
        <dsp:cNvSpPr/>
      </dsp:nvSpPr>
      <dsp:spPr>
        <a:xfrm>
          <a:off x="986093" y="4637428"/>
          <a:ext cx="1011732" cy="84308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716BF-F096-44AC-95AA-6B0445928223}">
      <dsp:nvSpPr>
        <dsp:cNvPr id="0" name=""/>
        <dsp:cNvSpPr/>
      </dsp:nvSpPr>
      <dsp:spPr>
        <a:xfrm rot="10800000">
          <a:off x="2232254" y="5688631"/>
          <a:ext cx="6372512" cy="623895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Жетістіктерді күнделікті жазып отыру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388228" y="5688631"/>
        <a:ext cx="6216538" cy="623895"/>
      </dsp:txXfrm>
    </dsp:sp>
    <dsp:sp modelId="{2067A5AA-0DDB-4B68-80DD-69D1DF148D1F}">
      <dsp:nvSpPr>
        <dsp:cNvPr id="0" name=""/>
        <dsp:cNvSpPr/>
      </dsp:nvSpPr>
      <dsp:spPr>
        <a:xfrm>
          <a:off x="1008034" y="5505572"/>
          <a:ext cx="1006764" cy="85348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74FA7-9E0A-4984-B6B6-F7ABAB250476}">
      <dsp:nvSpPr>
        <dsp:cNvPr id="0" name=""/>
        <dsp:cNvSpPr/>
      </dsp:nvSpPr>
      <dsp:spPr>
        <a:xfrm>
          <a:off x="1975611" y="2316288"/>
          <a:ext cx="1192728" cy="165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364" y="0"/>
              </a:lnTo>
              <a:lnTo>
                <a:pt x="596364" y="1652173"/>
              </a:lnTo>
              <a:lnTo>
                <a:pt x="1192728" y="16521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21032" y="3091432"/>
        <a:ext cx="101885" cy="101885"/>
      </dsp:txXfrm>
    </dsp:sp>
    <dsp:sp modelId="{A043429A-A947-4AE6-BFEC-DDF36B260139}">
      <dsp:nvSpPr>
        <dsp:cNvPr id="0" name=""/>
        <dsp:cNvSpPr/>
      </dsp:nvSpPr>
      <dsp:spPr>
        <a:xfrm>
          <a:off x="1975611" y="2316288"/>
          <a:ext cx="1102773" cy="58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386" y="0"/>
              </a:lnTo>
              <a:lnTo>
                <a:pt x="551386" y="588101"/>
              </a:lnTo>
              <a:lnTo>
                <a:pt x="1102773" y="5881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5753" y="2579094"/>
        <a:ext cx="62489" cy="62489"/>
      </dsp:txXfrm>
    </dsp:sp>
    <dsp:sp modelId="{E688B70D-8B04-4A85-ABD5-BE0F3A0F4D37}">
      <dsp:nvSpPr>
        <dsp:cNvPr id="0" name=""/>
        <dsp:cNvSpPr/>
      </dsp:nvSpPr>
      <dsp:spPr>
        <a:xfrm>
          <a:off x="1975611" y="1824263"/>
          <a:ext cx="1055458" cy="492024"/>
        </a:xfrm>
        <a:custGeom>
          <a:avLst/>
          <a:gdLst/>
          <a:ahLst/>
          <a:cxnLst/>
          <a:rect l="0" t="0" r="0" b="0"/>
          <a:pathLst>
            <a:path>
              <a:moveTo>
                <a:pt x="0" y="492024"/>
              </a:moveTo>
              <a:lnTo>
                <a:pt x="527729" y="492024"/>
              </a:lnTo>
              <a:lnTo>
                <a:pt x="527729" y="0"/>
              </a:lnTo>
              <a:lnTo>
                <a:pt x="10554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74227" y="2041163"/>
        <a:ext cx="58225" cy="58225"/>
      </dsp:txXfrm>
    </dsp:sp>
    <dsp:sp modelId="{EFDF00A5-E456-47EC-9582-A29D1695ED57}">
      <dsp:nvSpPr>
        <dsp:cNvPr id="0" name=""/>
        <dsp:cNvSpPr/>
      </dsp:nvSpPr>
      <dsp:spPr>
        <a:xfrm>
          <a:off x="1975611" y="816159"/>
          <a:ext cx="1102773" cy="1500129"/>
        </a:xfrm>
        <a:custGeom>
          <a:avLst/>
          <a:gdLst/>
          <a:ahLst/>
          <a:cxnLst/>
          <a:rect l="0" t="0" r="0" b="0"/>
          <a:pathLst>
            <a:path>
              <a:moveTo>
                <a:pt x="0" y="1500129"/>
              </a:moveTo>
              <a:lnTo>
                <a:pt x="551386" y="1500129"/>
              </a:lnTo>
              <a:lnTo>
                <a:pt x="551386" y="0"/>
              </a:lnTo>
              <a:lnTo>
                <a:pt x="110277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80451" y="1519677"/>
        <a:ext cx="93092" cy="93092"/>
      </dsp:txXfrm>
    </dsp:sp>
    <dsp:sp modelId="{D1B9426E-EFD0-4BF4-8161-13B9BB788FCD}">
      <dsp:nvSpPr>
        <dsp:cNvPr id="0" name=""/>
        <dsp:cNvSpPr/>
      </dsp:nvSpPr>
      <dsp:spPr>
        <a:xfrm>
          <a:off x="0" y="1442868"/>
          <a:ext cx="2204381" cy="1746841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Күтілетін нәтиже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2868"/>
        <a:ext cx="2204381" cy="1746841"/>
      </dsp:txXfrm>
    </dsp:sp>
    <dsp:sp modelId="{5BE89A1A-2982-4F5E-AE05-628578AC3462}">
      <dsp:nvSpPr>
        <dsp:cNvPr id="0" name=""/>
        <dsp:cNvSpPr/>
      </dsp:nvSpPr>
      <dsp:spPr>
        <a:xfrm>
          <a:off x="3078384" y="376089"/>
          <a:ext cx="5476865" cy="880140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Жауапкершілікті өз мойнына алады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8384" y="376089"/>
        <a:ext cx="5476865" cy="880140"/>
      </dsp:txXfrm>
    </dsp:sp>
    <dsp:sp modelId="{5DEB6079-1BEB-48BD-9957-3D317DDDAAEE}">
      <dsp:nvSpPr>
        <dsp:cNvPr id="0" name=""/>
        <dsp:cNvSpPr/>
      </dsp:nvSpPr>
      <dsp:spPr>
        <a:xfrm>
          <a:off x="3031069" y="1384193"/>
          <a:ext cx="5507639" cy="88014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Жаңа технологияны жетік меңгереді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1069" y="1384193"/>
        <a:ext cx="5507639" cy="880140"/>
      </dsp:txXfrm>
    </dsp:sp>
    <dsp:sp modelId="{970FF7B5-B002-45DF-8BAE-6711CAFD7811}">
      <dsp:nvSpPr>
        <dsp:cNvPr id="0" name=""/>
        <dsp:cNvSpPr/>
      </dsp:nvSpPr>
      <dsp:spPr>
        <a:xfrm>
          <a:off x="3078384" y="2464319"/>
          <a:ext cx="5448487" cy="880140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Қоғамдық мәселеге өз ойын айта алады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8384" y="2464319"/>
        <a:ext cx="5448487" cy="880140"/>
      </dsp:txXfrm>
    </dsp:sp>
    <dsp:sp modelId="{2D516B48-8F6D-4C71-A799-472CA93AB78D}">
      <dsp:nvSpPr>
        <dsp:cNvPr id="0" name=""/>
        <dsp:cNvSpPr/>
      </dsp:nvSpPr>
      <dsp:spPr>
        <a:xfrm>
          <a:off x="3168339" y="3544436"/>
          <a:ext cx="5343377" cy="848050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Бәсекеге қабілетті</a:t>
          </a:r>
          <a:r>
            <a:rPr lang="kk-KZ" sz="4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8339" y="3544436"/>
        <a:ext cx="5343377" cy="84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7C07-DE2B-4392-8896-62A14AC6E4B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7D89-95B6-4C37-999B-4EDD414DC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8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7D89-95B6-4C37-999B-4EDD414DCA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7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7D89-95B6-4C37-999B-4EDD414DCA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9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D92E01-88DF-4A92-B405-6BF58B8D2A87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917456-4A82-484A-8E0D-8503383A38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8762"/>
            <a:ext cx="7772400" cy="190080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оқу режимінде білім алу бойынша оқушыларға арналған </a:t>
            </a:r>
            <a:r>
              <a:rPr lang="kk-K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жадынама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5263108" cy="26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4962679"/>
            <a:ext cx="244827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назарына!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65" y="354314"/>
            <a:ext cx="188397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3158552"/>
              </p:ext>
            </p:extLst>
          </p:nvPr>
        </p:nvGraphicFramePr>
        <p:xfrm>
          <a:off x="660301" y="332656"/>
          <a:ext cx="823217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1" y="188640"/>
            <a:ext cx="1744945" cy="103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3"/>
          <a:stretch/>
        </p:blipFill>
        <p:spPr bwMode="auto">
          <a:xfrm>
            <a:off x="7282041" y="4822666"/>
            <a:ext cx="1643447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41" y="3294999"/>
            <a:ext cx="1699879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88" y="376663"/>
            <a:ext cx="1884712" cy="1152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89" y="5823545"/>
            <a:ext cx="1956540" cy="103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07912"/>
            <a:ext cx="1705060" cy="1162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15"/>
          <a:srcRect l="63917" t="17197" r="9943" b="37898"/>
          <a:stretch/>
        </p:blipFill>
        <p:spPr bwMode="auto">
          <a:xfrm>
            <a:off x="3851920" y="1073440"/>
            <a:ext cx="2016224" cy="1053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16"/>
          <a:srcRect l="59083" t="21019" r="12091" b="31210"/>
          <a:stretch/>
        </p:blipFill>
        <p:spPr bwMode="auto">
          <a:xfrm>
            <a:off x="917904" y="2451898"/>
            <a:ext cx="1944216" cy="890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20" y="4310860"/>
            <a:ext cx="1800000" cy="102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5838016"/>
              </p:ext>
            </p:extLst>
          </p:nvPr>
        </p:nvGraphicFramePr>
        <p:xfrm>
          <a:off x="107504" y="260649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3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075408"/>
              </p:ext>
            </p:extLst>
          </p:nvPr>
        </p:nvGraphicFramePr>
        <p:xfrm>
          <a:off x="251520" y="1484784"/>
          <a:ext cx="8914846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589</TotalTime>
  <Words>94</Words>
  <Application>Microsoft Office PowerPoint</Application>
  <PresentationFormat>Экран (4:3)</PresentationFormat>
  <Paragraphs>26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Қашықтықтан оқу режимінде білім алу бойынша оқушыларға арналған жадынама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Қашықтықтан оқу режимінде білім алу бойынша оқушыларға арналған кеңестер</dc:title>
  <dc:creator>HP</dc:creator>
  <cp:lastModifiedBy>Пользователь</cp:lastModifiedBy>
  <cp:revision>25</cp:revision>
  <dcterms:created xsi:type="dcterms:W3CDTF">2020-08-11T13:28:54Z</dcterms:created>
  <dcterms:modified xsi:type="dcterms:W3CDTF">2020-10-11T19:35:53Z</dcterms:modified>
</cp:coreProperties>
</file>