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27F3C-81F2-41F0-85A1-BF0C97DF545A}" type="datetimeFigureOut">
              <a:rPr lang="ru-RU" smtClean="0"/>
              <a:t>12.10.2020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10089-5E16-43DF-A327-F69997F3759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27F3C-81F2-41F0-85A1-BF0C97DF545A}" type="datetimeFigureOut">
              <a:rPr lang="ru-RU" smtClean="0"/>
              <a:t>12.10.2020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10089-5E16-43DF-A327-F69997F3759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27F3C-81F2-41F0-85A1-BF0C97DF545A}" type="datetimeFigureOut">
              <a:rPr lang="ru-RU" smtClean="0"/>
              <a:t>12.10.2020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10089-5E16-43DF-A327-F69997F3759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27F3C-81F2-41F0-85A1-BF0C97DF545A}" type="datetimeFigureOut">
              <a:rPr lang="ru-RU" smtClean="0"/>
              <a:t>12.10.2020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10089-5E16-43DF-A327-F69997F3759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27F3C-81F2-41F0-85A1-BF0C97DF545A}" type="datetimeFigureOut">
              <a:rPr lang="ru-RU" smtClean="0"/>
              <a:t>12.10.2020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10089-5E16-43DF-A327-F69997F3759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27F3C-81F2-41F0-85A1-BF0C97DF545A}" type="datetimeFigureOut">
              <a:rPr lang="ru-RU" smtClean="0"/>
              <a:t>12.10.2020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10089-5E16-43DF-A327-F69997F3759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27F3C-81F2-41F0-85A1-BF0C97DF545A}" type="datetimeFigureOut">
              <a:rPr lang="ru-RU" smtClean="0"/>
              <a:t>12.10.2020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10089-5E16-43DF-A327-F69997F3759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27F3C-81F2-41F0-85A1-BF0C97DF545A}" type="datetimeFigureOut">
              <a:rPr lang="ru-RU" smtClean="0"/>
              <a:t>12.10.2020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10089-5E16-43DF-A327-F69997F3759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27F3C-81F2-41F0-85A1-BF0C97DF545A}" type="datetimeFigureOut">
              <a:rPr lang="ru-RU" smtClean="0"/>
              <a:t>12.10.2020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10089-5E16-43DF-A327-F69997F3759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27F3C-81F2-41F0-85A1-BF0C97DF545A}" type="datetimeFigureOut">
              <a:rPr lang="ru-RU" smtClean="0"/>
              <a:t>12.10.2020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10089-5E16-43DF-A327-F69997F3759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27F3C-81F2-41F0-85A1-BF0C97DF545A}" type="datetimeFigureOut">
              <a:rPr lang="ru-RU" smtClean="0"/>
              <a:t>12.10.2020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10089-5E16-43DF-A327-F69997F3759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D27F3C-81F2-41F0-85A1-BF0C97DF545A}" type="datetimeFigureOut">
              <a:rPr lang="ru-RU" smtClean="0"/>
              <a:t>12.10.2020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910089-5E16-43DF-A327-F69997F37593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116632"/>
            <a:ext cx="2037016" cy="191683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0</Words>
  <Application>Microsoft Office PowerPoint</Application>
  <PresentationFormat>Экран (4:3)</PresentationFormat>
  <Paragraphs>0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</dc:creator>
  <cp:lastModifiedBy>Пользователь</cp:lastModifiedBy>
  <cp:revision>4</cp:revision>
  <dcterms:created xsi:type="dcterms:W3CDTF">2020-05-07T12:15:21Z</dcterms:created>
  <dcterms:modified xsi:type="dcterms:W3CDTF">2020-10-11T19:47:21Z</dcterms:modified>
</cp:coreProperties>
</file>