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8CB69-C7CF-4E11-AEAD-9E64573DF7F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1731-F142-449B-AFA5-81F1323717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418" t="23701" r="29340" b="200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49" y="0"/>
            <a:ext cx="1821998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36904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52400"/>
            <a:ext cx="8229600" cy="990600"/>
          </a:xfrm>
        </p:spPr>
        <p:txBody>
          <a:bodyPr>
            <a:normAutofit/>
          </a:bodyPr>
          <a:lstStyle/>
          <a:p>
            <a:r>
              <a:rPr lang="kk-KZ" sz="4400" b="1" dirty="0" smtClean="0">
                <a:solidFill>
                  <a:srgbClr val="00B0F0"/>
                </a:solidFill>
              </a:rPr>
              <a:t>   Назарларыңызға рахмет!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89478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Спасибо за внимание!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80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Назарларыңызға рахмет!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</cp:lastModifiedBy>
  <cp:revision>3</cp:revision>
  <dcterms:created xsi:type="dcterms:W3CDTF">2020-05-06T09:09:42Z</dcterms:created>
  <dcterms:modified xsi:type="dcterms:W3CDTF">2020-10-11T19:38:44Z</dcterms:modified>
</cp:coreProperties>
</file>